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6" r:id="rId3"/>
    <p:sldId id="257" r:id="rId4"/>
  </p:sldIdLst>
  <p:sldSz cx="7569200" cy="10693400"/>
  <p:notesSz cx="75692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27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111" d="100"/>
          <a:sy n="111" d="100"/>
        </p:scale>
        <p:origin x="2768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4954"/>
            <a:ext cx="6433820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88304"/>
            <a:ext cx="529844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460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8138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7736"/>
            <a:ext cx="681228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59482"/>
            <a:ext cx="681228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3528" y="9944862"/>
            <a:ext cx="242214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460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9824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A0AC9C-0EDB-5DF9-30DB-5699CAE65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7569200" cy="106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9A1AACE1-49A7-A445-0BC5-FE603B8157BC}"/>
              </a:ext>
            </a:extLst>
          </p:cNvPr>
          <p:cNvSpPr/>
          <p:nvPr/>
        </p:nvSpPr>
        <p:spPr>
          <a:xfrm>
            <a:off x="-54975" y="0"/>
            <a:ext cx="7673419" cy="801278"/>
          </a:xfrm>
          <a:prstGeom prst="rect">
            <a:avLst/>
          </a:prstGeom>
          <a:solidFill>
            <a:srgbClr val="E427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901700" y="1119494"/>
            <a:ext cx="49403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ead</a:t>
            </a:r>
            <a:r>
              <a:rPr sz="22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M</a:t>
            </a:r>
            <a:r>
              <a:rPr lang="en-GB" sz="2200" b="1" dirty="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achine</a:t>
            </a:r>
            <a:r>
              <a:rPr sz="22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ffer</a:t>
            </a:r>
            <a:r>
              <a:rPr sz="22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1694177"/>
            <a:ext cx="5732780" cy="1570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sz="1300" dirty="0">
                <a:latin typeface="Arial MT"/>
                <a:cs typeface="Arial MT"/>
              </a:rPr>
              <a:t>Use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these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5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Offer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lang="en-GB" sz="1300" spc="-10" dirty="0">
                <a:latin typeface="Arial MT"/>
                <a:cs typeface="Arial MT"/>
              </a:rPr>
              <a:t>T</a:t>
            </a:r>
            <a:r>
              <a:rPr sz="1300" spc="-10" dirty="0" err="1">
                <a:latin typeface="Arial MT"/>
                <a:cs typeface="Arial MT"/>
              </a:rPr>
              <a:t>emplates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to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create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your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own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lead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generation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offers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spc="-20" dirty="0">
                <a:latin typeface="Arial MT"/>
                <a:cs typeface="Arial MT"/>
              </a:rPr>
              <a:t>that </a:t>
            </a:r>
            <a:r>
              <a:rPr sz="1300" dirty="0">
                <a:latin typeface="Arial MT"/>
                <a:cs typeface="Arial MT"/>
              </a:rPr>
              <a:t>double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conversion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rates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gets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leads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excited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to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sign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up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speak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with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spc="-20" dirty="0">
                <a:latin typeface="Arial MT"/>
                <a:cs typeface="Arial MT"/>
              </a:rPr>
              <a:t>you.</a:t>
            </a:r>
            <a:endParaRPr sz="13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300" dirty="0">
              <a:latin typeface="Arial MT"/>
              <a:cs typeface="Arial MT"/>
            </a:endParaRPr>
          </a:p>
          <a:p>
            <a:pPr marL="12700" marR="179070">
              <a:lnSpc>
                <a:spcPct val="110200"/>
              </a:lnSpc>
              <a:spcBef>
                <a:spcPts val="5"/>
              </a:spcBef>
            </a:pPr>
            <a:r>
              <a:rPr sz="1300" dirty="0">
                <a:latin typeface="Arial MT"/>
                <a:cs typeface="Arial MT"/>
              </a:rPr>
              <a:t>On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page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2,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you’ll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find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our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winning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spc="-20" dirty="0">
                <a:latin typeface="Arial MT"/>
                <a:cs typeface="Arial MT"/>
              </a:rPr>
              <a:t>above-the-</a:t>
            </a:r>
            <a:r>
              <a:rPr sz="1300" dirty="0">
                <a:latin typeface="Arial MT"/>
                <a:cs typeface="Arial MT"/>
              </a:rPr>
              <a:t>fold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for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spc="-20" dirty="0">
                <a:latin typeface="Arial MT"/>
                <a:cs typeface="Arial MT"/>
              </a:rPr>
              <a:t>high-</a:t>
            </a:r>
            <a:r>
              <a:rPr sz="1300" spc="-10" dirty="0">
                <a:latin typeface="Arial MT"/>
                <a:cs typeface="Arial MT"/>
              </a:rPr>
              <a:t>converting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landing pages.</a:t>
            </a:r>
            <a:endParaRPr sz="13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3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3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Offer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Template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1: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700" y="3457055"/>
            <a:ext cx="1435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Discover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How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7910" y="3483931"/>
            <a:ext cx="2787650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spc="-20" dirty="0">
                <a:latin typeface="Arial MT"/>
                <a:cs typeface="Aktiv Grotesk" panose="020B0504020202020204" pitchFamily="34" charset="0"/>
              </a:rPr>
              <a:t>[Target</a:t>
            </a:r>
            <a:r>
              <a:rPr spc="-4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Market</a:t>
            </a:r>
            <a:r>
              <a:rPr spc="-35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Identity/You]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3064" y="3457055"/>
            <a:ext cx="4451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Arial MT"/>
                <a:cs typeface="Aktiv Grotesk" panose="020B0504020202020204" pitchFamily="34" charset="0"/>
              </a:rPr>
              <a:t>Can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08637" y="3483931"/>
            <a:ext cx="8896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spc="-10" dirty="0">
                <a:latin typeface="Arial MT"/>
                <a:cs typeface="Aktiv Grotesk" panose="020B0504020202020204" pitchFamily="34" charset="0"/>
              </a:rPr>
              <a:t>[Achieve</a:t>
            </a:r>
            <a:endParaRPr dirty="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400" y="3786229"/>
            <a:ext cx="17532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Dream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Outcome]</a:t>
            </a:r>
            <a:endParaRPr dirty="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05608" y="375935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latin typeface="Arial MT"/>
                <a:cs typeface="Aktiv Grotesk" panose="020B0504020202020204" pitchFamily="34" charset="0"/>
              </a:rPr>
              <a:t>With</a:t>
            </a:r>
            <a:endParaRPr dirty="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9020" y="3786229"/>
            <a:ext cx="2766060" cy="269304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[Weird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or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Contrarian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Thing]</a:t>
            </a:r>
            <a:endParaRPr dirty="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700" y="4283915"/>
            <a:ext cx="12884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Offer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Template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2:</a:t>
            </a:r>
            <a:endParaRPr sz="130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700" y="4683041"/>
            <a:ext cx="2367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Discover</a:t>
            </a:r>
            <a:r>
              <a:rPr spc="-35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How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You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Can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20057" y="4709917"/>
            <a:ext cx="2693670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[Achieve Dream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Outcome]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51562" y="4683041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latin typeface="Arial MT"/>
                <a:cs typeface="Aktiv Grotesk" panose="020B0504020202020204" pitchFamily="34" charset="0"/>
              </a:rPr>
              <a:t>With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1700" y="4985339"/>
            <a:ext cx="2139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latin typeface="Arial MT"/>
                <a:cs typeface="Aktiv Grotesk" panose="020B0504020202020204" pitchFamily="34" charset="0"/>
              </a:rPr>
              <a:t>Your</a:t>
            </a:r>
            <a:r>
              <a:rPr spc="-4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Free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XX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Minute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91457" y="5012214"/>
            <a:ext cx="19945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[Name For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Consult]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1700" y="5476312"/>
            <a:ext cx="12884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Offer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Template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3:</a:t>
            </a:r>
            <a:endParaRPr sz="130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1700" y="5875438"/>
            <a:ext cx="20631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Apply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For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Your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Free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15108" y="5902314"/>
            <a:ext cx="2757170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[2-3 word Dream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Outcome]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1700" y="6177736"/>
            <a:ext cx="1817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Consultation 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With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69430" y="6204611"/>
            <a:ext cx="13976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spc="-10" dirty="0">
                <a:latin typeface="Arial MT"/>
                <a:cs typeface="Aktiv Grotesk" panose="020B0504020202020204" pitchFamily="34" charset="0"/>
              </a:rPr>
              <a:t>[City/Country]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41390" y="6177736"/>
            <a:ext cx="618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’s</a:t>
            </a:r>
            <a:r>
              <a:rPr spc="-4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55" dirty="0">
                <a:latin typeface="Arial MT"/>
                <a:cs typeface="Aktiv Grotesk" panose="020B0504020202020204" pitchFamily="34" charset="0"/>
              </a:rPr>
              <a:t>Top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10645" y="6204611"/>
            <a:ext cx="1614170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[What you’re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an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4400" y="6506909"/>
            <a:ext cx="9531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expert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in]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1700" y="7155744"/>
            <a:ext cx="12884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Offer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Template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4:</a:t>
            </a:r>
            <a:endParaRPr sz="130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1700" y="7554870"/>
            <a:ext cx="1605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Book</a:t>
            </a:r>
            <a:r>
              <a:rPr spc="-45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Your</a:t>
            </a:r>
            <a:r>
              <a:rPr spc="-45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Free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57908" y="7581746"/>
            <a:ext cx="2134870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spc="-10" dirty="0">
                <a:latin typeface="Arial MT"/>
                <a:cs typeface="Aktiv Grotesk" panose="020B0504020202020204" pitchFamily="34" charset="0"/>
              </a:rPr>
              <a:t>[Demo/Chat/Consult]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30526" y="7554870"/>
            <a:ext cx="1257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>
                <a:latin typeface="Arial MT"/>
                <a:cs typeface="Aktiv Grotesk" panose="020B0504020202020204" pitchFamily="34" charset="0"/>
              </a:rPr>
              <a:t>To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See</a:t>
            </a:r>
            <a:r>
              <a:rPr spc="-15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How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39259" y="7581746"/>
            <a:ext cx="538480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spc="-35" dirty="0">
                <a:latin typeface="Arial MT"/>
                <a:cs typeface="Aktiv Grotesk" panose="020B0504020202020204" pitchFamily="34" charset="0"/>
              </a:rPr>
              <a:t>[Your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4400" y="7884044"/>
            <a:ext cx="10674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Biz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Name]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19585" y="7857168"/>
            <a:ext cx="2305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Can</a:t>
            </a:r>
            <a:r>
              <a:rPr spc="-35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Help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25" dirty="0">
                <a:latin typeface="Arial MT"/>
                <a:cs typeface="Aktiv Grotesk" panose="020B0504020202020204" pitchFamily="34" charset="0"/>
              </a:rPr>
              <a:t>You</a:t>
            </a:r>
            <a:r>
              <a:rPr spc="-30" dirty="0">
                <a:latin typeface="Arial MT"/>
                <a:cs typeface="Aktiv Grotesk" panose="020B0504020202020204" pitchFamily="34" charset="0"/>
              </a:rPr>
              <a:t>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Achieve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74877" y="7884044"/>
            <a:ext cx="18040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[Dream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Outcome]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1700" y="8532879"/>
            <a:ext cx="12884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Offer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Template</a:t>
            </a:r>
            <a:r>
              <a:rPr sz="1300" u="sng" spc="-5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 </a:t>
            </a:r>
            <a:r>
              <a:rPr sz="1300" u="sng" spc="-25" dirty="0">
                <a:uFill>
                  <a:solidFill>
                    <a:srgbClr val="000000"/>
                  </a:solidFill>
                </a:uFill>
                <a:latin typeface="Arial MT"/>
                <a:cs typeface="Aktiv Grotesk" panose="020B0504020202020204" pitchFamily="34" charset="0"/>
              </a:rPr>
              <a:t>5:</a:t>
            </a:r>
            <a:endParaRPr sz="1300"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1700" y="8932005"/>
            <a:ext cx="919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Get </a:t>
            </a:r>
            <a:r>
              <a:rPr spc="-35" dirty="0">
                <a:latin typeface="Arial MT"/>
                <a:cs typeface="Aktiv Grotesk" panose="020B0504020202020204" pitchFamily="34" charset="0"/>
              </a:rPr>
              <a:t>Your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71774" y="8958881"/>
            <a:ext cx="221170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[Thing they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searched]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20963" y="8932005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Arial MT"/>
                <a:cs typeface="Aktiv Grotesk" panose="020B0504020202020204" pitchFamily="34" charset="0"/>
              </a:rPr>
              <a:t>in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75100" y="8958881"/>
            <a:ext cx="14230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dirty="0">
                <a:latin typeface="Arial MT"/>
                <a:cs typeface="Aktiv Grotesk" panose="020B0504020202020204" pitchFamily="34" charset="0"/>
              </a:rPr>
              <a:t>[time] </a:t>
            </a:r>
            <a:r>
              <a:rPr spc="-10" dirty="0">
                <a:latin typeface="Arial MT"/>
                <a:cs typeface="Aktiv Grotesk" panose="020B0504020202020204" pitchFamily="34" charset="0"/>
              </a:rPr>
              <a:t>[without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4400" y="9261178"/>
            <a:ext cx="1207135" cy="26289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</a:pPr>
            <a:r>
              <a:rPr spc="-10" dirty="0">
                <a:latin typeface="Arial MT"/>
                <a:cs typeface="Aktiv Grotesk" panose="020B0504020202020204" pitchFamily="34" charset="0"/>
              </a:rPr>
              <a:t>fear/friction]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159446" y="9234303"/>
            <a:ext cx="3486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ktiv Grotesk" panose="020B0504020202020204" pitchFamily="34" charset="0"/>
              </a:rPr>
              <a:t>-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Guaranteed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</a:t>
            </a:r>
            <a:r>
              <a:rPr dirty="0">
                <a:latin typeface="Arial MT"/>
                <a:cs typeface="Aktiv Grotesk" panose="020B0504020202020204" pitchFamily="34" charset="0"/>
              </a:rPr>
              <a:t>or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Your </a:t>
            </a:r>
            <a:r>
              <a:rPr dirty="0">
                <a:latin typeface="Arial MT"/>
                <a:cs typeface="Aktiv Grotesk" panose="020B0504020202020204" pitchFamily="34" charset="0"/>
              </a:rPr>
              <a:t>Money</a:t>
            </a:r>
            <a:r>
              <a:rPr spc="-20" dirty="0">
                <a:latin typeface="Arial MT"/>
                <a:cs typeface="Aktiv Grotesk" panose="020B0504020202020204" pitchFamily="34" charset="0"/>
              </a:rPr>
              <a:t> Back</a:t>
            </a:r>
            <a:endParaRPr>
              <a:latin typeface="Arial MT"/>
              <a:cs typeface="Aktiv Grotesk" panose="020B0504020202020204" pitchFamily="34" charset="0"/>
            </a:endParaRPr>
          </a:p>
        </p:txBody>
      </p:sp>
      <p:pic>
        <p:nvPicPr>
          <p:cNvPr id="43" name="Picture 4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9B758E3-FC9B-752A-515C-4238495E7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1" y="235448"/>
            <a:ext cx="1656208" cy="3868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1119494"/>
            <a:ext cx="4347633" cy="7287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sz="2200" b="1" spc="-20" dirty="0">
                <a:latin typeface="Arial"/>
                <a:cs typeface="Arial"/>
              </a:rPr>
              <a:t>High-</a:t>
            </a:r>
            <a:r>
              <a:rPr sz="2200" b="1" dirty="0">
                <a:latin typeface="Arial"/>
                <a:cs typeface="Arial"/>
              </a:rPr>
              <a:t>Converting</a:t>
            </a:r>
            <a:r>
              <a:rPr sz="2200" b="1" spc="-114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Landing</a:t>
            </a:r>
            <a:r>
              <a:rPr sz="2200" b="1" spc="-114" dirty="0">
                <a:latin typeface="Arial"/>
                <a:cs typeface="Arial"/>
              </a:rPr>
              <a:t> </a:t>
            </a:r>
            <a:r>
              <a:rPr sz="2200" b="1" spc="-20" dirty="0">
                <a:latin typeface="Arial"/>
                <a:cs typeface="Arial"/>
              </a:rPr>
              <a:t>Page </a:t>
            </a:r>
            <a:r>
              <a:rPr sz="2200" b="1" dirty="0">
                <a:latin typeface="Arial"/>
                <a:cs typeface="Arial"/>
              </a:rPr>
              <a:t>Above</a:t>
            </a:r>
            <a:r>
              <a:rPr sz="2200" b="1" spc="-7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The</a:t>
            </a:r>
            <a:r>
              <a:rPr sz="2200" b="1" spc="-6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Fold</a:t>
            </a:r>
            <a:r>
              <a:rPr sz="2200" b="1" spc="-65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Wireframe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A1D30-9166-06DB-AA28-A80CE6C69464}"/>
              </a:ext>
            </a:extLst>
          </p:cNvPr>
          <p:cNvSpPr/>
          <p:nvPr/>
        </p:nvSpPr>
        <p:spPr>
          <a:xfrm>
            <a:off x="-54975" y="0"/>
            <a:ext cx="7673419" cy="801278"/>
          </a:xfrm>
          <a:prstGeom prst="rect">
            <a:avLst/>
          </a:prstGeom>
          <a:solidFill>
            <a:srgbClr val="E427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4F4A5C1-51E3-D101-9821-0B1D10897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1" y="235448"/>
            <a:ext cx="1656208" cy="386852"/>
          </a:xfrm>
          <a:prstGeom prst="rect">
            <a:avLst/>
          </a:prstGeom>
        </p:spPr>
      </p:pic>
      <p:pic>
        <p:nvPicPr>
          <p:cNvPr id="9" name="Picture 8" descr="A screenshot of a website&#10;&#10;Description automatically generated">
            <a:extLst>
              <a:ext uri="{FF2B5EF4-FFF2-40B4-BE49-F238E27FC236}">
                <a16:creationId xmlns:a16="http://schemas.microsoft.com/office/drawing/2014/main" id="{081F7F22-9626-92B4-749A-DE9B3A7C3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46" y="2527300"/>
            <a:ext cx="4013972" cy="3558173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558B46CF-C557-351C-859F-BF948CD05F0F}"/>
              </a:ext>
            </a:extLst>
          </p:cNvPr>
          <p:cNvSpPr txBox="1"/>
          <p:nvPr/>
        </p:nvSpPr>
        <p:spPr>
          <a:xfrm>
            <a:off x="5080000" y="3189090"/>
            <a:ext cx="2057400" cy="215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lang="en-GB" sz="1300" dirty="0">
                <a:latin typeface="Arial MT"/>
                <a:cs typeface="Arial MT"/>
              </a:rPr>
              <a:t>Power of demonstration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5C7594F-51B4-972E-D33F-FF2C0B26B44C}"/>
              </a:ext>
            </a:extLst>
          </p:cNvPr>
          <p:cNvSpPr txBox="1"/>
          <p:nvPr/>
        </p:nvSpPr>
        <p:spPr>
          <a:xfrm>
            <a:off x="5080000" y="3713483"/>
            <a:ext cx="2057400" cy="215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lang="en-GB" sz="1300" dirty="0">
                <a:latin typeface="Arial MT"/>
                <a:cs typeface="Arial MT"/>
              </a:rPr>
              <a:t>Clear call to actions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2D68B927-FA4D-195F-ED16-1D2D009941E6}"/>
              </a:ext>
            </a:extLst>
          </p:cNvPr>
          <p:cNvSpPr txBox="1"/>
          <p:nvPr/>
        </p:nvSpPr>
        <p:spPr>
          <a:xfrm>
            <a:off x="5080000" y="2522612"/>
            <a:ext cx="2057400" cy="43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lang="en-GB" sz="1300" dirty="0">
                <a:latin typeface="Arial MT"/>
                <a:cs typeface="Arial MT"/>
              </a:rPr>
              <a:t>Engage, intrigue and keep reading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BD0C698D-8097-FD09-2C2E-DB1172C36BD7}"/>
              </a:ext>
            </a:extLst>
          </p:cNvPr>
          <p:cNvSpPr txBox="1"/>
          <p:nvPr/>
        </p:nvSpPr>
        <p:spPr>
          <a:xfrm>
            <a:off x="5080000" y="4237876"/>
            <a:ext cx="2057400" cy="43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lang="en-GB" sz="1300" dirty="0">
                <a:latin typeface="Arial MT"/>
                <a:cs typeface="Arial MT"/>
              </a:rPr>
              <a:t>Clear offer deadline to make customers act quick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FA8791B0-6282-1AD7-EF58-63FFDE90772A}"/>
              </a:ext>
            </a:extLst>
          </p:cNvPr>
          <p:cNvSpPr txBox="1"/>
          <p:nvPr/>
        </p:nvSpPr>
        <p:spPr>
          <a:xfrm>
            <a:off x="5080000" y="5533276"/>
            <a:ext cx="2057400" cy="215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lang="en-GB" sz="1300" dirty="0">
                <a:latin typeface="Arial MT"/>
                <a:cs typeface="Arial MT"/>
              </a:rPr>
              <a:t>Value &amp; problem solved</a:t>
            </a:r>
            <a:endParaRPr sz="1300" dirty="0">
              <a:latin typeface="Arial MT"/>
              <a:cs typeface="Arial MT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860811B-F146-4183-782B-0C7850EA3F9F}"/>
              </a:ext>
            </a:extLst>
          </p:cNvPr>
          <p:cNvCxnSpPr/>
          <p:nvPr/>
        </p:nvCxnSpPr>
        <p:spPr>
          <a:xfrm flipH="1">
            <a:off x="2557909" y="2659564"/>
            <a:ext cx="2445891" cy="529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D99BF89-CBEE-70EB-7D1B-8E71CAD4F49C}"/>
              </a:ext>
            </a:extLst>
          </p:cNvPr>
          <p:cNvCxnSpPr>
            <a:cxnSpLocks/>
          </p:cNvCxnSpPr>
          <p:nvPr/>
        </p:nvCxnSpPr>
        <p:spPr>
          <a:xfrm flipH="1">
            <a:off x="4318000" y="3322504"/>
            <a:ext cx="685800" cy="823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DE78837-0159-F4F0-7220-2E4318720B14}"/>
              </a:ext>
            </a:extLst>
          </p:cNvPr>
          <p:cNvCxnSpPr>
            <a:cxnSpLocks/>
          </p:cNvCxnSpPr>
          <p:nvPr/>
        </p:nvCxnSpPr>
        <p:spPr>
          <a:xfrm flipH="1">
            <a:off x="2336800" y="3840664"/>
            <a:ext cx="2667000" cy="190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D98893E-602C-0B2B-9190-27E82BA8535F}"/>
              </a:ext>
            </a:extLst>
          </p:cNvPr>
          <p:cNvCxnSpPr>
            <a:cxnSpLocks/>
          </p:cNvCxnSpPr>
          <p:nvPr/>
        </p:nvCxnSpPr>
        <p:spPr>
          <a:xfrm flipH="1">
            <a:off x="4546600" y="4502454"/>
            <a:ext cx="457200" cy="1802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34EDE83-5E0B-3104-9B28-25F0E840CDFA}"/>
              </a:ext>
            </a:extLst>
          </p:cNvPr>
          <p:cNvCxnSpPr>
            <a:cxnSpLocks/>
          </p:cNvCxnSpPr>
          <p:nvPr/>
        </p:nvCxnSpPr>
        <p:spPr>
          <a:xfrm flipH="1">
            <a:off x="3937000" y="5645454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C28DF7BCE2644A6FBCA13671D33FB" ma:contentTypeVersion="15" ma:contentTypeDescription="Create a new document." ma:contentTypeScope="" ma:versionID="c55d6f3ed1310da22f8205e83794747b">
  <xsd:schema xmlns:xsd="http://www.w3.org/2001/XMLSchema" xmlns:xs="http://www.w3.org/2001/XMLSchema" xmlns:p="http://schemas.microsoft.com/office/2006/metadata/properties" xmlns:ns2="3bdda8a2-d173-4ade-8dca-ed8c76dba3b4" xmlns:ns3="62d34679-47fd-4db6-9d9d-1cf603b0c627" targetNamespace="http://schemas.microsoft.com/office/2006/metadata/properties" ma:root="true" ma:fieldsID="e5352e920806601a26893f52a93beacb" ns2:_="" ns3:_="">
    <xsd:import namespace="3bdda8a2-d173-4ade-8dca-ed8c76dba3b4"/>
    <xsd:import namespace="62d34679-47fd-4db6-9d9d-1cf603b0c62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dda8a2-d173-4ade-8dca-ed8c76dba3b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6681dd91-462a-47f4-88b5-9df606292b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34679-47fd-4db6-9d9d-1cf603b0c62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bf2f1e7-d090-4991-87b2-90a8937fb2fd}" ma:internalName="TaxCatchAll" ma:showField="CatchAllData" ma:web="62d34679-47fd-4db6-9d9d-1cf603b0c6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3EFABF-AF03-4327-904D-F53147844D5A}"/>
</file>

<file path=customXml/itemProps2.xml><?xml version="1.0" encoding="utf-8"?>
<ds:datastoreItem xmlns:ds="http://schemas.openxmlformats.org/officeDocument/2006/customXml" ds:itemID="{EF12C7D8-0E1A-44C1-A4FB-362F2B1506F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218</Words>
  <Application>Microsoft Macintosh PowerPoint</Application>
  <PresentationFormat>Custom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Aktiv Grotesk</vt:lpstr>
      <vt:lpstr>Arial</vt:lpstr>
      <vt:lpstr>Arial MT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MACHINE OFFER TEMPLATES</dc:title>
  <cp:lastModifiedBy>Keelan Little</cp:lastModifiedBy>
  <cp:revision>2</cp:revision>
  <dcterms:created xsi:type="dcterms:W3CDTF">2024-03-19T16:04:21Z</dcterms:created>
  <dcterms:modified xsi:type="dcterms:W3CDTF">2024-03-19T16:28:19Z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ducer">
    <vt:lpwstr>Skia/PDF m122 Google Docs Renderer</vt:lpwstr>
  </property>
</Properties>
</file>