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60" r:id="rId5"/>
    <p:sldId id="256" r:id="rId6"/>
    <p:sldId id="257" r:id="rId7"/>
    <p:sldId id="258" r:id="rId8"/>
    <p:sldId id="259" r:id="rId9"/>
  </p:sldIdLst>
  <p:sldSz cx="7556500" cy="1069975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8"/>
    <a:srgbClr val="6AA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C91E1-8E6A-476C-8E56-D10522CF0A47}" v="1" dt="2023-10-10T14:31:47.2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 varScale="1">
        <p:scale>
          <a:sx n="49" d="100"/>
          <a:sy n="49" d="100"/>
        </p:scale>
        <p:origin x="241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1" cy="498760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79" y="0"/>
            <a:ext cx="2972281" cy="498760"/>
          </a:xfrm>
          <a:prstGeom prst="rect">
            <a:avLst/>
          </a:prstGeom>
        </p:spPr>
        <p:txBody>
          <a:bodyPr vert="horz" lIns="84161" tIns="42081" rIns="84161" bIns="42081" rtlCol="0"/>
          <a:lstStyle>
            <a:lvl1pPr algn="r">
              <a:defRPr sz="1100"/>
            </a:lvl1pPr>
          </a:lstStyle>
          <a:p>
            <a:fld id="{4B48987A-9158-40D4-A5F9-27BD79A2E745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4600"/>
            <a:ext cx="23685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61" tIns="42081" rIns="84161" bIns="420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916"/>
            <a:ext cx="5486400" cy="3916299"/>
          </a:xfrm>
          <a:prstGeom prst="rect">
            <a:avLst/>
          </a:prstGeom>
        </p:spPr>
        <p:txBody>
          <a:bodyPr vert="horz" lIns="84161" tIns="42081" rIns="84161" bIns="42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928"/>
            <a:ext cx="2972281" cy="498760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79" y="9446928"/>
            <a:ext cx="2972281" cy="498760"/>
          </a:xfrm>
          <a:prstGeom prst="rect">
            <a:avLst/>
          </a:prstGeom>
        </p:spPr>
        <p:txBody>
          <a:bodyPr vert="horz" lIns="84161" tIns="42081" rIns="84161" bIns="42081" rtlCol="0" anchor="b"/>
          <a:lstStyle>
            <a:lvl1pPr algn="r">
              <a:defRPr sz="1100"/>
            </a:lvl1pPr>
          </a:lstStyle>
          <a:p>
            <a:fld id="{796648A7-30DE-4A19-AF56-5677A44CA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0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7562850" cy="106965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561" y="272046"/>
            <a:ext cx="1944731" cy="9723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6BB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6BB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6BB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"/>
            <a:ext cx="7562850" cy="106965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297" y="1661758"/>
            <a:ext cx="5860254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6BB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406" y="2497428"/>
            <a:ext cx="5708037" cy="299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15D78-3D6A-6A93-6D65-A8B8C852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1"/>
            <a:ext cx="7556500" cy="106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41" y="3010796"/>
            <a:ext cx="514984" cy="429259"/>
          </a:xfrm>
          <a:custGeom>
            <a:avLst/>
            <a:gdLst/>
            <a:ahLst/>
            <a:cxnLst/>
            <a:rect l="l" t="t" r="r" b="b"/>
            <a:pathLst>
              <a:path w="514984" h="429260">
                <a:moveTo>
                  <a:pt x="389264" y="428984"/>
                </a:moveTo>
                <a:lnTo>
                  <a:pt x="125482" y="428984"/>
                </a:lnTo>
                <a:lnTo>
                  <a:pt x="0" y="214492"/>
                </a:lnTo>
                <a:lnTo>
                  <a:pt x="125482" y="0"/>
                </a:lnTo>
                <a:lnTo>
                  <a:pt x="389264" y="0"/>
                </a:lnTo>
                <a:lnTo>
                  <a:pt x="514746" y="214492"/>
                </a:lnTo>
                <a:lnTo>
                  <a:pt x="389264" y="428984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6" y="3502990"/>
            <a:ext cx="26670" cy="1006475"/>
          </a:xfrm>
          <a:custGeom>
            <a:avLst/>
            <a:gdLst/>
            <a:ahLst/>
            <a:cxnLst/>
            <a:rect l="l" t="t" r="r" b="b"/>
            <a:pathLst>
              <a:path w="26670" h="1006475">
                <a:moveTo>
                  <a:pt x="26212" y="985012"/>
                </a:moveTo>
                <a:lnTo>
                  <a:pt x="20320" y="978941"/>
                </a:lnTo>
                <a:lnTo>
                  <a:pt x="5905" y="978941"/>
                </a:lnTo>
                <a:lnTo>
                  <a:pt x="0" y="985012"/>
                </a:lnTo>
                <a:lnTo>
                  <a:pt x="0" y="999845"/>
                </a:lnTo>
                <a:lnTo>
                  <a:pt x="5905" y="1005916"/>
                </a:lnTo>
                <a:lnTo>
                  <a:pt x="20320" y="1005916"/>
                </a:lnTo>
                <a:lnTo>
                  <a:pt x="26212" y="999845"/>
                </a:lnTo>
                <a:lnTo>
                  <a:pt x="26212" y="985012"/>
                </a:lnTo>
                <a:close/>
              </a:path>
              <a:path w="26670" h="1006475">
                <a:moveTo>
                  <a:pt x="26212" y="931049"/>
                </a:moveTo>
                <a:lnTo>
                  <a:pt x="20320" y="924979"/>
                </a:lnTo>
                <a:lnTo>
                  <a:pt x="5905" y="924979"/>
                </a:lnTo>
                <a:lnTo>
                  <a:pt x="0" y="931049"/>
                </a:lnTo>
                <a:lnTo>
                  <a:pt x="0" y="945883"/>
                </a:lnTo>
                <a:lnTo>
                  <a:pt x="5905" y="951953"/>
                </a:lnTo>
                <a:lnTo>
                  <a:pt x="20320" y="951953"/>
                </a:lnTo>
                <a:lnTo>
                  <a:pt x="26212" y="945883"/>
                </a:lnTo>
                <a:lnTo>
                  <a:pt x="26212" y="931049"/>
                </a:lnTo>
                <a:close/>
              </a:path>
              <a:path w="26670" h="1006475">
                <a:moveTo>
                  <a:pt x="26212" y="877074"/>
                </a:moveTo>
                <a:lnTo>
                  <a:pt x="20320" y="871004"/>
                </a:lnTo>
                <a:lnTo>
                  <a:pt x="5905" y="871004"/>
                </a:lnTo>
                <a:lnTo>
                  <a:pt x="0" y="877074"/>
                </a:lnTo>
                <a:lnTo>
                  <a:pt x="0" y="891921"/>
                </a:lnTo>
                <a:lnTo>
                  <a:pt x="5905" y="897991"/>
                </a:lnTo>
                <a:lnTo>
                  <a:pt x="20320" y="897991"/>
                </a:lnTo>
                <a:lnTo>
                  <a:pt x="26212" y="891921"/>
                </a:lnTo>
                <a:lnTo>
                  <a:pt x="26212" y="877074"/>
                </a:lnTo>
                <a:close/>
              </a:path>
              <a:path w="26670" h="1006475">
                <a:moveTo>
                  <a:pt x="26212" y="815530"/>
                </a:moveTo>
                <a:lnTo>
                  <a:pt x="20320" y="809459"/>
                </a:lnTo>
                <a:lnTo>
                  <a:pt x="5905" y="809459"/>
                </a:lnTo>
                <a:lnTo>
                  <a:pt x="0" y="815530"/>
                </a:lnTo>
                <a:lnTo>
                  <a:pt x="0" y="823112"/>
                </a:lnTo>
                <a:lnTo>
                  <a:pt x="0" y="830364"/>
                </a:lnTo>
                <a:lnTo>
                  <a:pt x="0" y="837958"/>
                </a:lnTo>
                <a:lnTo>
                  <a:pt x="5905" y="844029"/>
                </a:lnTo>
                <a:lnTo>
                  <a:pt x="20320" y="844029"/>
                </a:lnTo>
                <a:lnTo>
                  <a:pt x="26212" y="837958"/>
                </a:lnTo>
                <a:lnTo>
                  <a:pt x="26212" y="830364"/>
                </a:lnTo>
                <a:lnTo>
                  <a:pt x="26212" y="823112"/>
                </a:lnTo>
                <a:lnTo>
                  <a:pt x="26212" y="815530"/>
                </a:lnTo>
                <a:close/>
              </a:path>
              <a:path w="26670" h="1006475">
                <a:moveTo>
                  <a:pt x="26212" y="761568"/>
                </a:moveTo>
                <a:lnTo>
                  <a:pt x="20320" y="755497"/>
                </a:lnTo>
                <a:lnTo>
                  <a:pt x="5905" y="755497"/>
                </a:lnTo>
                <a:lnTo>
                  <a:pt x="0" y="761568"/>
                </a:lnTo>
                <a:lnTo>
                  <a:pt x="0" y="769150"/>
                </a:lnTo>
                <a:lnTo>
                  <a:pt x="0" y="776401"/>
                </a:lnTo>
                <a:lnTo>
                  <a:pt x="0" y="783996"/>
                </a:lnTo>
                <a:lnTo>
                  <a:pt x="5905" y="790067"/>
                </a:lnTo>
                <a:lnTo>
                  <a:pt x="20320" y="790067"/>
                </a:lnTo>
                <a:lnTo>
                  <a:pt x="26212" y="783996"/>
                </a:lnTo>
                <a:lnTo>
                  <a:pt x="26212" y="776401"/>
                </a:lnTo>
                <a:lnTo>
                  <a:pt x="26212" y="769150"/>
                </a:lnTo>
                <a:lnTo>
                  <a:pt x="26212" y="761568"/>
                </a:lnTo>
                <a:close/>
              </a:path>
              <a:path w="26670" h="1006475">
                <a:moveTo>
                  <a:pt x="26212" y="707605"/>
                </a:moveTo>
                <a:lnTo>
                  <a:pt x="20320" y="701535"/>
                </a:lnTo>
                <a:lnTo>
                  <a:pt x="5905" y="701535"/>
                </a:lnTo>
                <a:lnTo>
                  <a:pt x="0" y="707605"/>
                </a:lnTo>
                <a:lnTo>
                  <a:pt x="0" y="715187"/>
                </a:lnTo>
                <a:lnTo>
                  <a:pt x="0" y="722439"/>
                </a:lnTo>
                <a:lnTo>
                  <a:pt x="0" y="730034"/>
                </a:lnTo>
                <a:lnTo>
                  <a:pt x="5905" y="736104"/>
                </a:lnTo>
                <a:lnTo>
                  <a:pt x="20320" y="736104"/>
                </a:lnTo>
                <a:lnTo>
                  <a:pt x="26212" y="730034"/>
                </a:lnTo>
                <a:lnTo>
                  <a:pt x="26212" y="722439"/>
                </a:lnTo>
                <a:lnTo>
                  <a:pt x="26212" y="715187"/>
                </a:lnTo>
                <a:lnTo>
                  <a:pt x="26212" y="707605"/>
                </a:lnTo>
                <a:close/>
              </a:path>
              <a:path w="26670" h="1006475">
                <a:moveTo>
                  <a:pt x="26212" y="653630"/>
                </a:moveTo>
                <a:lnTo>
                  <a:pt x="20320" y="647560"/>
                </a:lnTo>
                <a:lnTo>
                  <a:pt x="5905" y="647560"/>
                </a:lnTo>
                <a:lnTo>
                  <a:pt x="0" y="653630"/>
                </a:lnTo>
                <a:lnTo>
                  <a:pt x="0" y="661225"/>
                </a:lnTo>
                <a:lnTo>
                  <a:pt x="0" y="668477"/>
                </a:lnTo>
                <a:lnTo>
                  <a:pt x="0" y="676059"/>
                </a:lnTo>
                <a:lnTo>
                  <a:pt x="5905" y="682129"/>
                </a:lnTo>
                <a:lnTo>
                  <a:pt x="20320" y="682129"/>
                </a:lnTo>
                <a:lnTo>
                  <a:pt x="26212" y="676059"/>
                </a:lnTo>
                <a:lnTo>
                  <a:pt x="26212" y="668477"/>
                </a:lnTo>
                <a:lnTo>
                  <a:pt x="26212" y="661225"/>
                </a:lnTo>
                <a:lnTo>
                  <a:pt x="26212" y="653630"/>
                </a:lnTo>
                <a:close/>
              </a:path>
              <a:path w="26670" h="1006475">
                <a:moveTo>
                  <a:pt x="26212" y="599668"/>
                </a:moveTo>
                <a:lnTo>
                  <a:pt x="20320" y="593598"/>
                </a:lnTo>
                <a:lnTo>
                  <a:pt x="5905" y="593598"/>
                </a:lnTo>
                <a:lnTo>
                  <a:pt x="0" y="599668"/>
                </a:lnTo>
                <a:lnTo>
                  <a:pt x="0" y="607263"/>
                </a:lnTo>
                <a:lnTo>
                  <a:pt x="0" y="614514"/>
                </a:lnTo>
                <a:lnTo>
                  <a:pt x="0" y="622096"/>
                </a:lnTo>
                <a:lnTo>
                  <a:pt x="5905" y="628167"/>
                </a:lnTo>
                <a:lnTo>
                  <a:pt x="20320" y="628167"/>
                </a:lnTo>
                <a:lnTo>
                  <a:pt x="26212" y="622096"/>
                </a:lnTo>
                <a:lnTo>
                  <a:pt x="26212" y="614514"/>
                </a:lnTo>
                <a:lnTo>
                  <a:pt x="26212" y="607263"/>
                </a:lnTo>
                <a:lnTo>
                  <a:pt x="26212" y="599668"/>
                </a:lnTo>
                <a:close/>
              </a:path>
              <a:path w="26670" h="1006475">
                <a:moveTo>
                  <a:pt x="26212" y="545706"/>
                </a:moveTo>
                <a:lnTo>
                  <a:pt x="20320" y="539635"/>
                </a:lnTo>
                <a:lnTo>
                  <a:pt x="5905" y="539635"/>
                </a:lnTo>
                <a:lnTo>
                  <a:pt x="0" y="545706"/>
                </a:lnTo>
                <a:lnTo>
                  <a:pt x="0" y="553300"/>
                </a:lnTo>
                <a:lnTo>
                  <a:pt x="0" y="560552"/>
                </a:lnTo>
                <a:lnTo>
                  <a:pt x="0" y="568134"/>
                </a:lnTo>
                <a:lnTo>
                  <a:pt x="5905" y="574205"/>
                </a:lnTo>
                <a:lnTo>
                  <a:pt x="20320" y="574205"/>
                </a:lnTo>
                <a:lnTo>
                  <a:pt x="26212" y="568134"/>
                </a:lnTo>
                <a:lnTo>
                  <a:pt x="26212" y="560552"/>
                </a:lnTo>
                <a:lnTo>
                  <a:pt x="26212" y="553300"/>
                </a:lnTo>
                <a:lnTo>
                  <a:pt x="26212" y="545706"/>
                </a:lnTo>
                <a:close/>
              </a:path>
              <a:path w="26670" h="1006475">
                <a:moveTo>
                  <a:pt x="26212" y="491744"/>
                </a:moveTo>
                <a:lnTo>
                  <a:pt x="20320" y="485673"/>
                </a:lnTo>
                <a:lnTo>
                  <a:pt x="5905" y="485673"/>
                </a:lnTo>
                <a:lnTo>
                  <a:pt x="0" y="491744"/>
                </a:lnTo>
                <a:lnTo>
                  <a:pt x="0" y="499325"/>
                </a:lnTo>
                <a:lnTo>
                  <a:pt x="0" y="506590"/>
                </a:lnTo>
                <a:lnTo>
                  <a:pt x="0" y="514172"/>
                </a:lnTo>
                <a:lnTo>
                  <a:pt x="5905" y="520242"/>
                </a:lnTo>
                <a:lnTo>
                  <a:pt x="20320" y="520242"/>
                </a:lnTo>
                <a:lnTo>
                  <a:pt x="26212" y="514172"/>
                </a:lnTo>
                <a:lnTo>
                  <a:pt x="26212" y="506590"/>
                </a:lnTo>
                <a:lnTo>
                  <a:pt x="26212" y="499325"/>
                </a:lnTo>
                <a:lnTo>
                  <a:pt x="26212" y="491744"/>
                </a:lnTo>
                <a:close/>
              </a:path>
              <a:path w="26670" h="1006475">
                <a:moveTo>
                  <a:pt x="26212" y="437781"/>
                </a:moveTo>
                <a:lnTo>
                  <a:pt x="20320" y="431711"/>
                </a:lnTo>
                <a:lnTo>
                  <a:pt x="5905" y="431711"/>
                </a:lnTo>
                <a:lnTo>
                  <a:pt x="0" y="437781"/>
                </a:lnTo>
                <a:lnTo>
                  <a:pt x="0" y="445363"/>
                </a:lnTo>
                <a:lnTo>
                  <a:pt x="0" y="452615"/>
                </a:lnTo>
                <a:lnTo>
                  <a:pt x="0" y="460209"/>
                </a:lnTo>
                <a:lnTo>
                  <a:pt x="5905" y="466280"/>
                </a:lnTo>
                <a:lnTo>
                  <a:pt x="20320" y="466280"/>
                </a:lnTo>
                <a:lnTo>
                  <a:pt x="26212" y="460209"/>
                </a:lnTo>
                <a:lnTo>
                  <a:pt x="26212" y="452615"/>
                </a:lnTo>
                <a:lnTo>
                  <a:pt x="26212" y="445363"/>
                </a:lnTo>
                <a:lnTo>
                  <a:pt x="26212" y="437781"/>
                </a:lnTo>
                <a:close/>
              </a:path>
              <a:path w="26670" h="1006475">
                <a:moveTo>
                  <a:pt x="26212" y="383819"/>
                </a:moveTo>
                <a:lnTo>
                  <a:pt x="20320" y="377748"/>
                </a:lnTo>
                <a:lnTo>
                  <a:pt x="5905" y="377748"/>
                </a:lnTo>
                <a:lnTo>
                  <a:pt x="0" y="383819"/>
                </a:lnTo>
                <a:lnTo>
                  <a:pt x="0" y="391401"/>
                </a:lnTo>
                <a:lnTo>
                  <a:pt x="0" y="398653"/>
                </a:lnTo>
                <a:lnTo>
                  <a:pt x="0" y="406247"/>
                </a:lnTo>
                <a:lnTo>
                  <a:pt x="5905" y="412318"/>
                </a:lnTo>
                <a:lnTo>
                  <a:pt x="20320" y="412318"/>
                </a:lnTo>
                <a:lnTo>
                  <a:pt x="26212" y="406247"/>
                </a:lnTo>
                <a:lnTo>
                  <a:pt x="26212" y="398653"/>
                </a:lnTo>
                <a:lnTo>
                  <a:pt x="26212" y="391401"/>
                </a:lnTo>
                <a:lnTo>
                  <a:pt x="26212" y="383819"/>
                </a:lnTo>
                <a:close/>
              </a:path>
              <a:path w="26670" h="1006475">
                <a:moveTo>
                  <a:pt x="26212" y="329857"/>
                </a:moveTo>
                <a:lnTo>
                  <a:pt x="20320" y="323786"/>
                </a:lnTo>
                <a:lnTo>
                  <a:pt x="5905" y="323786"/>
                </a:lnTo>
                <a:lnTo>
                  <a:pt x="0" y="329857"/>
                </a:lnTo>
                <a:lnTo>
                  <a:pt x="0" y="337439"/>
                </a:lnTo>
                <a:lnTo>
                  <a:pt x="0" y="344690"/>
                </a:lnTo>
                <a:lnTo>
                  <a:pt x="0" y="352285"/>
                </a:lnTo>
                <a:lnTo>
                  <a:pt x="5905" y="358355"/>
                </a:lnTo>
                <a:lnTo>
                  <a:pt x="20320" y="358355"/>
                </a:lnTo>
                <a:lnTo>
                  <a:pt x="26212" y="352285"/>
                </a:lnTo>
                <a:lnTo>
                  <a:pt x="26212" y="344690"/>
                </a:lnTo>
                <a:lnTo>
                  <a:pt x="26212" y="337439"/>
                </a:lnTo>
                <a:lnTo>
                  <a:pt x="26212" y="329857"/>
                </a:lnTo>
                <a:close/>
              </a:path>
              <a:path w="26670" h="1006475">
                <a:moveTo>
                  <a:pt x="26212" y="275882"/>
                </a:moveTo>
                <a:lnTo>
                  <a:pt x="20320" y="269811"/>
                </a:lnTo>
                <a:lnTo>
                  <a:pt x="5905" y="269811"/>
                </a:lnTo>
                <a:lnTo>
                  <a:pt x="0" y="275882"/>
                </a:lnTo>
                <a:lnTo>
                  <a:pt x="0" y="283476"/>
                </a:lnTo>
                <a:lnTo>
                  <a:pt x="0" y="290728"/>
                </a:lnTo>
                <a:lnTo>
                  <a:pt x="0" y="298310"/>
                </a:lnTo>
                <a:lnTo>
                  <a:pt x="5905" y="304380"/>
                </a:lnTo>
                <a:lnTo>
                  <a:pt x="20320" y="304380"/>
                </a:lnTo>
                <a:lnTo>
                  <a:pt x="26212" y="298310"/>
                </a:lnTo>
                <a:lnTo>
                  <a:pt x="26212" y="290728"/>
                </a:lnTo>
                <a:lnTo>
                  <a:pt x="26212" y="283476"/>
                </a:lnTo>
                <a:lnTo>
                  <a:pt x="26212" y="275882"/>
                </a:lnTo>
                <a:close/>
              </a:path>
              <a:path w="26670" h="1006475">
                <a:moveTo>
                  <a:pt x="26212" y="221919"/>
                </a:moveTo>
                <a:lnTo>
                  <a:pt x="20320" y="215849"/>
                </a:lnTo>
                <a:lnTo>
                  <a:pt x="5905" y="215849"/>
                </a:lnTo>
                <a:lnTo>
                  <a:pt x="0" y="221919"/>
                </a:lnTo>
                <a:lnTo>
                  <a:pt x="0" y="229514"/>
                </a:lnTo>
                <a:lnTo>
                  <a:pt x="0" y="236766"/>
                </a:lnTo>
                <a:lnTo>
                  <a:pt x="0" y="244348"/>
                </a:lnTo>
                <a:lnTo>
                  <a:pt x="5905" y="250418"/>
                </a:lnTo>
                <a:lnTo>
                  <a:pt x="20320" y="250418"/>
                </a:lnTo>
                <a:lnTo>
                  <a:pt x="26212" y="244348"/>
                </a:lnTo>
                <a:lnTo>
                  <a:pt x="26212" y="236766"/>
                </a:lnTo>
                <a:lnTo>
                  <a:pt x="26212" y="229514"/>
                </a:lnTo>
                <a:lnTo>
                  <a:pt x="26212" y="221919"/>
                </a:lnTo>
                <a:close/>
              </a:path>
              <a:path w="26670" h="1006475">
                <a:moveTo>
                  <a:pt x="26212" y="167957"/>
                </a:moveTo>
                <a:lnTo>
                  <a:pt x="20320" y="161886"/>
                </a:lnTo>
                <a:lnTo>
                  <a:pt x="5905" y="161886"/>
                </a:lnTo>
                <a:lnTo>
                  <a:pt x="0" y="167957"/>
                </a:lnTo>
                <a:lnTo>
                  <a:pt x="0" y="175552"/>
                </a:lnTo>
                <a:lnTo>
                  <a:pt x="0" y="182803"/>
                </a:lnTo>
                <a:lnTo>
                  <a:pt x="0" y="190385"/>
                </a:lnTo>
                <a:lnTo>
                  <a:pt x="5905" y="196456"/>
                </a:lnTo>
                <a:lnTo>
                  <a:pt x="20320" y="196456"/>
                </a:lnTo>
                <a:lnTo>
                  <a:pt x="26212" y="190385"/>
                </a:lnTo>
                <a:lnTo>
                  <a:pt x="26212" y="182803"/>
                </a:lnTo>
                <a:lnTo>
                  <a:pt x="26212" y="175552"/>
                </a:lnTo>
                <a:lnTo>
                  <a:pt x="26212" y="167957"/>
                </a:lnTo>
                <a:close/>
              </a:path>
              <a:path w="26670" h="1006475">
                <a:moveTo>
                  <a:pt x="26212" y="113995"/>
                </a:moveTo>
                <a:lnTo>
                  <a:pt x="20320" y="107924"/>
                </a:lnTo>
                <a:lnTo>
                  <a:pt x="5905" y="107924"/>
                </a:lnTo>
                <a:lnTo>
                  <a:pt x="0" y="113995"/>
                </a:lnTo>
                <a:lnTo>
                  <a:pt x="0" y="128841"/>
                </a:lnTo>
                <a:lnTo>
                  <a:pt x="5905" y="134912"/>
                </a:lnTo>
                <a:lnTo>
                  <a:pt x="20320" y="134912"/>
                </a:lnTo>
                <a:lnTo>
                  <a:pt x="26212" y="128841"/>
                </a:lnTo>
                <a:lnTo>
                  <a:pt x="26212" y="113995"/>
                </a:lnTo>
                <a:close/>
              </a:path>
              <a:path w="26670" h="1006475">
                <a:moveTo>
                  <a:pt x="26212" y="60032"/>
                </a:moveTo>
                <a:lnTo>
                  <a:pt x="20320" y="53962"/>
                </a:lnTo>
                <a:lnTo>
                  <a:pt x="5905" y="53962"/>
                </a:lnTo>
                <a:lnTo>
                  <a:pt x="0" y="60032"/>
                </a:lnTo>
                <a:lnTo>
                  <a:pt x="0" y="74866"/>
                </a:lnTo>
                <a:lnTo>
                  <a:pt x="5905" y="80937"/>
                </a:lnTo>
                <a:lnTo>
                  <a:pt x="20320" y="80937"/>
                </a:lnTo>
                <a:lnTo>
                  <a:pt x="26212" y="74866"/>
                </a:lnTo>
                <a:lnTo>
                  <a:pt x="26212" y="60032"/>
                </a:lnTo>
                <a:close/>
              </a:path>
              <a:path w="26670" h="1006475">
                <a:moveTo>
                  <a:pt x="26212" y="6070"/>
                </a:moveTo>
                <a:lnTo>
                  <a:pt x="20320" y="0"/>
                </a:lnTo>
                <a:lnTo>
                  <a:pt x="5905" y="0"/>
                </a:lnTo>
                <a:lnTo>
                  <a:pt x="0" y="6070"/>
                </a:lnTo>
                <a:lnTo>
                  <a:pt x="0" y="20904"/>
                </a:lnTo>
                <a:lnTo>
                  <a:pt x="5905" y="26974"/>
                </a:lnTo>
                <a:lnTo>
                  <a:pt x="20320" y="26974"/>
                </a:lnTo>
                <a:lnTo>
                  <a:pt x="26212" y="20904"/>
                </a:lnTo>
                <a:lnTo>
                  <a:pt x="26212" y="6070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141" y="4580934"/>
            <a:ext cx="514984" cy="429259"/>
          </a:xfrm>
          <a:custGeom>
            <a:avLst/>
            <a:gdLst/>
            <a:ahLst/>
            <a:cxnLst/>
            <a:rect l="l" t="t" r="r" b="b"/>
            <a:pathLst>
              <a:path w="514984" h="429260">
                <a:moveTo>
                  <a:pt x="389264" y="428984"/>
                </a:moveTo>
                <a:lnTo>
                  <a:pt x="125482" y="428984"/>
                </a:lnTo>
                <a:lnTo>
                  <a:pt x="0" y="214492"/>
                </a:lnTo>
                <a:lnTo>
                  <a:pt x="125482" y="0"/>
                </a:lnTo>
                <a:lnTo>
                  <a:pt x="389264" y="0"/>
                </a:lnTo>
                <a:lnTo>
                  <a:pt x="514746" y="214492"/>
                </a:lnTo>
                <a:lnTo>
                  <a:pt x="389264" y="428984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5141" y="5073118"/>
            <a:ext cx="514984" cy="1769110"/>
            <a:chOff x="385141" y="5073118"/>
            <a:chExt cx="514984" cy="1769110"/>
          </a:xfrm>
          <a:solidFill>
            <a:srgbClr val="E62878"/>
          </a:solidFill>
        </p:grpSpPr>
        <p:sp>
          <p:nvSpPr>
            <p:cNvPr id="6" name="object 6"/>
            <p:cNvSpPr/>
            <p:nvPr/>
          </p:nvSpPr>
          <p:spPr>
            <a:xfrm>
              <a:off x="385141" y="6413107"/>
              <a:ext cx="514984" cy="429259"/>
            </a:xfrm>
            <a:custGeom>
              <a:avLst/>
              <a:gdLst/>
              <a:ahLst/>
              <a:cxnLst/>
              <a:rect l="l" t="t" r="r" b="b"/>
              <a:pathLst>
                <a:path w="514984" h="429259">
                  <a:moveTo>
                    <a:pt x="389264" y="428984"/>
                  </a:moveTo>
                  <a:lnTo>
                    <a:pt x="125482" y="428984"/>
                  </a:lnTo>
                  <a:lnTo>
                    <a:pt x="0" y="214492"/>
                  </a:lnTo>
                  <a:lnTo>
                    <a:pt x="125482" y="0"/>
                  </a:lnTo>
                  <a:lnTo>
                    <a:pt x="389264" y="0"/>
                  </a:lnTo>
                  <a:lnTo>
                    <a:pt x="514746" y="214492"/>
                  </a:lnTo>
                  <a:lnTo>
                    <a:pt x="389264" y="4289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735" y="5717063"/>
              <a:ext cx="26670" cy="836930"/>
            </a:xfrm>
            <a:custGeom>
              <a:avLst/>
              <a:gdLst/>
              <a:ahLst/>
              <a:cxnLst/>
              <a:rect l="l" t="t" r="r" b="b"/>
              <a:pathLst>
                <a:path w="26670" h="836929">
                  <a:moveTo>
                    <a:pt x="0" y="20911"/>
                  </a:moveTo>
                  <a:lnTo>
                    <a:pt x="0" y="6070"/>
                  </a:lnTo>
                  <a:lnTo>
                    <a:pt x="5898" y="0"/>
                  </a:lnTo>
                  <a:lnTo>
                    <a:pt x="20317" y="0"/>
                  </a:lnTo>
                  <a:lnTo>
                    <a:pt x="26215" y="6070"/>
                  </a:lnTo>
                  <a:lnTo>
                    <a:pt x="26215" y="20911"/>
                  </a:lnTo>
                  <a:lnTo>
                    <a:pt x="20317" y="26982"/>
                  </a:lnTo>
                  <a:lnTo>
                    <a:pt x="5898" y="26982"/>
                  </a:lnTo>
                  <a:lnTo>
                    <a:pt x="0" y="20911"/>
                  </a:lnTo>
                  <a:close/>
                </a:path>
                <a:path w="26670" h="836929">
                  <a:moveTo>
                    <a:pt x="0" y="74875"/>
                  </a:moveTo>
                  <a:lnTo>
                    <a:pt x="0" y="60034"/>
                  </a:lnTo>
                  <a:lnTo>
                    <a:pt x="5898" y="53964"/>
                  </a:lnTo>
                  <a:lnTo>
                    <a:pt x="20317" y="53964"/>
                  </a:lnTo>
                  <a:lnTo>
                    <a:pt x="26215" y="60034"/>
                  </a:lnTo>
                  <a:lnTo>
                    <a:pt x="26215" y="74875"/>
                  </a:lnTo>
                  <a:lnTo>
                    <a:pt x="20317" y="80946"/>
                  </a:lnTo>
                  <a:lnTo>
                    <a:pt x="5898" y="80946"/>
                  </a:lnTo>
                  <a:lnTo>
                    <a:pt x="0" y="74875"/>
                  </a:lnTo>
                  <a:close/>
                </a:path>
                <a:path w="26670" h="836929">
                  <a:moveTo>
                    <a:pt x="0" y="128839"/>
                  </a:moveTo>
                  <a:lnTo>
                    <a:pt x="0" y="113999"/>
                  </a:lnTo>
                  <a:lnTo>
                    <a:pt x="5898" y="107928"/>
                  </a:lnTo>
                  <a:lnTo>
                    <a:pt x="20317" y="107928"/>
                  </a:lnTo>
                  <a:lnTo>
                    <a:pt x="26215" y="113999"/>
                  </a:lnTo>
                  <a:lnTo>
                    <a:pt x="26215" y="128839"/>
                  </a:lnTo>
                  <a:lnTo>
                    <a:pt x="20317" y="134910"/>
                  </a:lnTo>
                  <a:lnTo>
                    <a:pt x="5898" y="134910"/>
                  </a:lnTo>
                  <a:lnTo>
                    <a:pt x="0" y="128839"/>
                  </a:lnTo>
                  <a:close/>
                </a:path>
                <a:path w="26670" h="836929">
                  <a:moveTo>
                    <a:pt x="0" y="182803"/>
                  </a:moveTo>
                  <a:lnTo>
                    <a:pt x="0" y="167963"/>
                  </a:lnTo>
                  <a:lnTo>
                    <a:pt x="5898" y="161892"/>
                  </a:lnTo>
                  <a:lnTo>
                    <a:pt x="20317" y="161892"/>
                  </a:lnTo>
                  <a:lnTo>
                    <a:pt x="26215" y="167963"/>
                  </a:lnTo>
                  <a:lnTo>
                    <a:pt x="26215" y="182803"/>
                  </a:lnTo>
                  <a:lnTo>
                    <a:pt x="20317" y="188874"/>
                  </a:lnTo>
                  <a:lnTo>
                    <a:pt x="5898" y="188874"/>
                  </a:lnTo>
                  <a:lnTo>
                    <a:pt x="0" y="182803"/>
                  </a:lnTo>
                  <a:close/>
                </a:path>
                <a:path w="26670" h="836929">
                  <a:moveTo>
                    <a:pt x="0" y="236767"/>
                  </a:moveTo>
                  <a:lnTo>
                    <a:pt x="0" y="221927"/>
                  </a:lnTo>
                  <a:lnTo>
                    <a:pt x="5898" y="215856"/>
                  </a:lnTo>
                  <a:lnTo>
                    <a:pt x="20317" y="215856"/>
                  </a:lnTo>
                  <a:lnTo>
                    <a:pt x="26215" y="221927"/>
                  </a:lnTo>
                  <a:lnTo>
                    <a:pt x="26215" y="236767"/>
                  </a:lnTo>
                  <a:lnTo>
                    <a:pt x="20317" y="242838"/>
                  </a:lnTo>
                  <a:lnTo>
                    <a:pt x="5898" y="242838"/>
                  </a:lnTo>
                  <a:lnTo>
                    <a:pt x="0" y="236767"/>
                  </a:lnTo>
                  <a:close/>
                </a:path>
                <a:path w="26670" h="836929">
                  <a:moveTo>
                    <a:pt x="0" y="290731"/>
                  </a:moveTo>
                  <a:lnTo>
                    <a:pt x="0" y="275891"/>
                  </a:lnTo>
                  <a:lnTo>
                    <a:pt x="5898" y="269820"/>
                  </a:lnTo>
                  <a:lnTo>
                    <a:pt x="20317" y="269820"/>
                  </a:lnTo>
                  <a:lnTo>
                    <a:pt x="26215" y="275891"/>
                  </a:lnTo>
                  <a:lnTo>
                    <a:pt x="26215" y="290731"/>
                  </a:lnTo>
                  <a:lnTo>
                    <a:pt x="20317" y="296802"/>
                  </a:lnTo>
                  <a:lnTo>
                    <a:pt x="5898" y="296802"/>
                  </a:lnTo>
                  <a:lnTo>
                    <a:pt x="0" y="290731"/>
                  </a:lnTo>
                  <a:close/>
                </a:path>
                <a:path w="26670" h="836929">
                  <a:moveTo>
                    <a:pt x="0" y="344695"/>
                  </a:moveTo>
                  <a:lnTo>
                    <a:pt x="0" y="329855"/>
                  </a:lnTo>
                  <a:lnTo>
                    <a:pt x="5898" y="323784"/>
                  </a:lnTo>
                  <a:lnTo>
                    <a:pt x="20317" y="323784"/>
                  </a:lnTo>
                  <a:lnTo>
                    <a:pt x="26215" y="329855"/>
                  </a:lnTo>
                  <a:lnTo>
                    <a:pt x="26215" y="344695"/>
                  </a:lnTo>
                  <a:lnTo>
                    <a:pt x="20317" y="350766"/>
                  </a:lnTo>
                  <a:lnTo>
                    <a:pt x="5898" y="350766"/>
                  </a:lnTo>
                  <a:lnTo>
                    <a:pt x="0" y="344695"/>
                  </a:lnTo>
                  <a:close/>
                </a:path>
                <a:path w="26670" h="836929">
                  <a:moveTo>
                    <a:pt x="0" y="398659"/>
                  </a:moveTo>
                  <a:lnTo>
                    <a:pt x="0" y="383819"/>
                  </a:lnTo>
                  <a:lnTo>
                    <a:pt x="5898" y="377748"/>
                  </a:lnTo>
                  <a:lnTo>
                    <a:pt x="20317" y="377748"/>
                  </a:lnTo>
                  <a:lnTo>
                    <a:pt x="26215" y="383819"/>
                  </a:lnTo>
                  <a:lnTo>
                    <a:pt x="26215" y="398659"/>
                  </a:lnTo>
                  <a:lnTo>
                    <a:pt x="20317" y="404730"/>
                  </a:lnTo>
                  <a:lnTo>
                    <a:pt x="5898" y="404730"/>
                  </a:lnTo>
                  <a:lnTo>
                    <a:pt x="0" y="398659"/>
                  </a:lnTo>
                  <a:close/>
                </a:path>
                <a:path w="26670" h="836929">
                  <a:moveTo>
                    <a:pt x="0" y="452623"/>
                  </a:moveTo>
                  <a:lnTo>
                    <a:pt x="0" y="437783"/>
                  </a:lnTo>
                  <a:lnTo>
                    <a:pt x="5898" y="431712"/>
                  </a:lnTo>
                  <a:lnTo>
                    <a:pt x="20317" y="431712"/>
                  </a:lnTo>
                  <a:lnTo>
                    <a:pt x="26215" y="437783"/>
                  </a:lnTo>
                  <a:lnTo>
                    <a:pt x="26215" y="452623"/>
                  </a:lnTo>
                  <a:lnTo>
                    <a:pt x="20317" y="458694"/>
                  </a:lnTo>
                  <a:lnTo>
                    <a:pt x="5898" y="458694"/>
                  </a:lnTo>
                  <a:lnTo>
                    <a:pt x="0" y="452623"/>
                  </a:lnTo>
                  <a:close/>
                </a:path>
                <a:path w="26670" h="836929">
                  <a:moveTo>
                    <a:pt x="0" y="506587"/>
                  </a:moveTo>
                  <a:lnTo>
                    <a:pt x="0" y="491747"/>
                  </a:lnTo>
                  <a:lnTo>
                    <a:pt x="5898" y="485676"/>
                  </a:lnTo>
                  <a:lnTo>
                    <a:pt x="20317" y="485676"/>
                  </a:lnTo>
                  <a:lnTo>
                    <a:pt x="26215" y="491747"/>
                  </a:lnTo>
                  <a:lnTo>
                    <a:pt x="26215" y="506587"/>
                  </a:lnTo>
                  <a:lnTo>
                    <a:pt x="20317" y="512658"/>
                  </a:lnTo>
                  <a:lnTo>
                    <a:pt x="5898" y="512658"/>
                  </a:lnTo>
                  <a:lnTo>
                    <a:pt x="0" y="506587"/>
                  </a:lnTo>
                  <a:close/>
                </a:path>
                <a:path w="26670" h="836929">
                  <a:moveTo>
                    <a:pt x="0" y="560551"/>
                  </a:moveTo>
                  <a:lnTo>
                    <a:pt x="0" y="545711"/>
                  </a:lnTo>
                  <a:lnTo>
                    <a:pt x="5898" y="539640"/>
                  </a:lnTo>
                  <a:lnTo>
                    <a:pt x="20317" y="539640"/>
                  </a:lnTo>
                  <a:lnTo>
                    <a:pt x="26215" y="545711"/>
                  </a:lnTo>
                  <a:lnTo>
                    <a:pt x="26215" y="560551"/>
                  </a:lnTo>
                  <a:lnTo>
                    <a:pt x="20317" y="566622"/>
                  </a:lnTo>
                  <a:lnTo>
                    <a:pt x="5898" y="566622"/>
                  </a:lnTo>
                  <a:lnTo>
                    <a:pt x="0" y="560551"/>
                  </a:lnTo>
                  <a:close/>
                </a:path>
                <a:path w="26670" h="836929">
                  <a:moveTo>
                    <a:pt x="0" y="614515"/>
                  </a:moveTo>
                  <a:lnTo>
                    <a:pt x="0" y="599675"/>
                  </a:lnTo>
                  <a:lnTo>
                    <a:pt x="5898" y="593604"/>
                  </a:lnTo>
                  <a:lnTo>
                    <a:pt x="20317" y="593604"/>
                  </a:lnTo>
                  <a:lnTo>
                    <a:pt x="26215" y="599675"/>
                  </a:lnTo>
                  <a:lnTo>
                    <a:pt x="26215" y="614515"/>
                  </a:lnTo>
                  <a:lnTo>
                    <a:pt x="20317" y="620586"/>
                  </a:lnTo>
                  <a:lnTo>
                    <a:pt x="5898" y="620586"/>
                  </a:lnTo>
                  <a:lnTo>
                    <a:pt x="0" y="614515"/>
                  </a:lnTo>
                  <a:close/>
                </a:path>
                <a:path w="26670" h="836929">
                  <a:moveTo>
                    <a:pt x="0" y="668479"/>
                  </a:moveTo>
                  <a:lnTo>
                    <a:pt x="0" y="653639"/>
                  </a:lnTo>
                  <a:lnTo>
                    <a:pt x="5898" y="647568"/>
                  </a:lnTo>
                  <a:lnTo>
                    <a:pt x="20317" y="647568"/>
                  </a:lnTo>
                  <a:lnTo>
                    <a:pt x="26215" y="653639"/>
                  </a:lnTo>
                  <a:lnTo>
                    <a:pt x="26215" y="668479"/>
                  </a:lnTo>
                  <a:lnTo>
                    <a:pt x="20317" y="674550"/>
                  </a:lnTo>
                  <a:lnTo>
                    <a:pt x="5898" y="674550"/>
                  </a:lnTo>
                  <a:lnTo>
                    <a:pt x="0" y="668479"/>
                  </a:lnTo>
                  <a:close/>
                </a:path>
                <a:path w="26670" h="836929">
                  <a:moveTo>
                    <a:pt x="0" y="722443"/>
                  </a:moveTo>
                  <a:lnTo>
                    <a:pt x="0" y="707603"/>
                  </a:lnTo>
                  <a:lnTo>
                    <a:pt x="5898" y="701532"/>
                  </a:lnTo>
                  <a:lnTo>
                    <a:pt x="20317" y="701532"/>
                  </a:lnTo>
                  <a:lnTo>
                    <a:pt x="26215" y="707603"/>
                  </a:lnTo>
                  <a:lnTo>
                    <a:pt x="26215" y="722443"/>
                  </a:lnTo>
                  <a:lnTo>
                    <a:pt x="20317" y="728514"/>
                  </a:lnTo>
                  <a:lnTo>
                    <a:pt x="5898" y="728514"/>
                  </a:lnTo>
                  <a:lnTo>
                    <a:pt x="0" y="722443"/>
                  </a:lnTo>
                  <a:close/>
                </a:path>
                <a:path w="26670" h="836929">
                  <a:moveTo>
                    <a:pt x="0" y="776407"/>
                  </a:moveTo>
                  <a:lnTo>
                    <a:pt x="0" y="761567"/>
                  </a:lnTo>
                  <a:lnTo>
                    <a:pt x="5898" y="755496"/>
                  </a:lnTo>
                  <a:lnTo>
                    <a:pt x="20317" y="755496"/>
                  </a:lnTo>
                  <a:lnTo>
                    <a:pt x="26215" y="761567"/>
                  </a:lnTo>
                  <a:lnTo>
                    <a:pt x="26215" y="776407"/>
                  </a:lnTo>
                  <a:lnTo>
                    <a:pt x="20317" y="782478"/>
                  </a:lnTo>
                  <a:lnTo>
                    <a:pt x="5898" y="782478"/>
                  </a:lnTo>
                  <a:lnTo>
                    <a:pt x="0" y="776407"/>
                  </a:lnTo>
                  <a:close/>
                </a:path>
                <a:path w="26670" h="836929">
                  <a:moveTo>
                    <a:pt x="0" y="830371"/>
                  </a:moveTo>
                  <a:lnTo>
                    <a:pt x="0" y="815531"/>
                  </a:lnTo>
                  <a:lnTo>
                    <a:pt x="5898" y="809460"/>
                  </a:lnTo>
                  <a:lnTo>
                    <a:pt x="20317" y="809460"/>
                  </a:lnTo>
                  <a:lnTo>
                    <a:pt x="26215" y="815531"/>
                  </a:lnTo>
                  <a:lnTo>
                    <a:pt x="26215" y="830371"/>
                  </a:lnTo>
                  <a:lnTo>
                    <a:pt x="20317" y="836442"/>
                  </a:lnTo>
                  <a:lnTo>
                    <a:pt x="5898" y="836442"/>
                  </a:lnTo>
                  <a:lnTo>
                    <a:pt x="0" y="83037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141" y="6413107"/>
              <a:ext cx="514984" cy="429259"/>
            </a:xfrm>
            <a:custGeom>
              <a:avLst/>
              <a:gdLst/>
              <a:ahLst/>
              <a:cxnLst/>
              <a:rect l="l" t="t" r="r" b="b"/>
              <a:pathLst>
                <a:path w="514984" h="429259">
                  <a:moveTo>
                    <a:pt x="389264" y="428984"/>
                  </a:moveTo>
                  <a:lnTo>
                    <a:pt x="125482" y="428984"/>
                  </a:lnTo>
                  <a:lnTo>
                    <a:pt x="0" y="214492"/>
                  </a:lnTo>
                  <a:lnTo>
                    <a:pt x="125482" y="0"/>
                  </a:lnTo>
                  <a:lnTo>
                    <a:pt x="389264" y="0"/>
                  </a:lnTo>
                  <a:lnTo>
                    <a:pt x="514746" y="214492"/>
                  </a:lnTo>
                  <a:lnTo>
                    <a:pt x="389264" y="4289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735" y="5073118"/>
              <a:ext cx="26670" cy="836930"/>
            </a:xfrm>
            <a:custGeom>
              <a:avLst/>
              <a:gdLst/>
              <a:ahLst/>
              <a:cxnLst/>
              <a:rect l="l" t="t" r="r" b="b"/>
              <a:pathLst>
                <a:path w="26670" h="836929">
                  <a:moveTo>
                    <a:pt x="0" y="20911"/>
                  </a:moveTo>
                  <a:lnTo>
                    <a:pt x="0" y="6070"/>
                  </a:lnTo>
                  <a:lnTo>
                    <a:pt x="5898" y="0"/>
                  </a:lnTo>
                  <a:lnTo>
                    <a:pt x="20317" y="0"/>
                  </a:lnTo>
                  <a:lnTo>
                    <a:pt x="26215" y="6070"/>
                  </a:lnTo>
                  <a:lnTo>
                    <a:pt x="26215" y="20911"/>
                  </a:lnTo>
                  <a:lnTo>
                    <a:pt x="20317" y="26982"/>
                  </a:lnTo>
                  <a:lnTo>
                    <a:pt x="5898" y="26982"/>
                  </a:lnTo>
                  <a:lnTo>
                    <a:pt x="0" y="20911"/>
                  </a:lnTo>
                  <a:close/>
                </a:path>
                <a:path w="26670" h="836929">
                  <a:moveTo>
                    <a:pt x="0" y="74875"/>
                  </a:moveTo>
                  <a:lnTo>
                    <a:pt x="0" y="60034"/>
                  </a:lnTo>
                  <a:lnTo>
                    <a:pt x="5898" y="53964"/>
                  </a:lnTo>
                  <a:lnTo>
                    <a:pt x="20317" y="53964"/>
                  </a:lnTo>
                  <a:lnTo>
                    <a:pt x="26215" y="60034"/>
                  </a:lnTo>
                  <a:lnTo>
                    <a:pt x="26215" y="74875"/>
                  </a:lnTo>
                  <a:lnTo>
                    <a:pt x="20317" y="80946"/>
                  </a:lnTo>
                  <a:lnTo>
                    <a:pt x="5898" y="80946"/>
                  </a:lnTo>
                  <a:lnTo>
                    <a:pt x="0" y="74875"/>
                  </a:lnTo>
                  <a:close/>
                </a:path>
                <a:path w="26670" h="836929">
                  <a:moveTo>
                    <a:pt x="0" y="128839"/>
                  </a:moveTo>
                  <a:lnTo>
                    <a:pt x="0" y="113999"/>
                  </a:lnTo>
                  <a:lnTo>
                    <a:pt x="5898" y="107928"/>
                  </a:lnTo>
                  <a:lnTo>
                    <a:pt x="20317" y="107928"/>
                  </a:lnTo>
                  <a:lnTo>
                    <a:pt x="26215" y="113999"/>
                  </a:lnTo>
                  <a:lnTo>
                    <a:pt x="26215" y="128839"/>
                  </a:lnTo>
                  <a:lnTo>
                    <a:pt x="20317" y="134910"/>
                  </a:lnTo>
                  <a:lnTo>
                    <a:pt x="5898" y="134910"/>
                  </a:lnTo>
                  <a:lnTo>
                    <a:pt x="0" y="128839"/>
                  </a:lnTo>
                  <a:close/>
                </a:path>
                <a:path w="26670" h="836929">
                  <a:moveTo>
                    <a:pt x="0" y="182803"/>
                  </a:moveTo>
                  <a:lnTo>
                    <a:pt x="0" y="167963"/>
                  </a:lnTo>
                  <a:lnTo>
                    <a:pt x="5898" y="161892"/>
                  </a:lnTo>
                  <a:lnTo>
                    <a:pt x="20317" y="161892"/>
                  </a:lnTo>
                  <a:lnTo>
                    <a:pt x="26215" y="167963"/>
                  </a:lnTo>
                  <a:lnTo>
                    <a:pt x="26215" y="182803"/>
                  </a:lnTo>
                  <a:lnTo>
                    <a:pt x="20317" y="188874"/>
                  </a:lnTo>
                  <a:lnTo>
                    <a:pt x="5898" y="188874"/>
                  </a:lnTo>
                  <a:lnTo>
                    <a:pt x="0" y="182803"/>
                  </a:lnTo>
                  <a:close/>
                </a:path>
                <a:path w="26670" h="836929">
                  <a:moveTo>
                    <a:pt x="0" y="236767"/>
                  </a:moveTo>
                  <a:lnTo>
                    <a:pt x="0" y="221927"/>
                  </a:lnTo>
                  <a:lnTo>
                    <a:pt x="5898" y="215856"/>
                  </a:lnTo>
                  <a:lnTo>
                    <a:pt x="20317" y="215856"/>
                  </a:lnTo>
                  <a:lnTo>
                    <a:pt x="26215" y="221927"/>
                  </a:lnTo>
                  <a:lnTo>
                    <a:pt x="26215" y="236767"/>
                  </a:lnTo>
                  <a:lnTo>
                    <a:pt x="20317" y="242838"/>
                  </a:lnTo>
                  <a:lnTo>
                    <a:pt x="5898" y="242838"/>
                  </a:lnTo>
                  <a:lnTo>
                    <a:pt x="0" y="236767"/>
                  </a:lnTo>
                  <a:close/>
                </a:path>
                <a:path w="26670" h="836929">
                  <a:moveTo>
                    <a:pt x="0" y="290731"/>
                  </a:moveTo>
                  <a:lnTo>
                    <a:pt x="0" y="275891"/>
                  </a:lnTo>
                  <a:lnTo>
                    <a:pt x="5898" y="269820"/>
                  </a:lnTo>
                  <a:lnTo>
                    <a:pt x="20317" y="269820"/>
                  </a:lnTo>
                  <a:lnTo>
                    <a:pt x="26215" y="275891"/>
                  </a:lnTo>
                  <a:lnTo>
                    <a:pt x="26215" y="290731"/>
                  </a:lnTo>
                  <a:lnTo>
                    <a:pt x="20317" y="296802"/>
                  </a:lnTo>
                  <a:lnTo>
                    <a:pt x="5898" y="296802"/>
                  </a:lnTo>
                  <a:lnTo>
                    <a:pt x="0" y="290731"/>
                  </a:lnTo>
                  <a:close/>
                </a:path>
                <a:path w="26670" h="836929">
                  <a:moveTo>
                    <a:pt x="0" y="344695"/>
                  </a:moveTo>
                  <a:lnTo>
                    <a:pt x="0" y="329855"/>
                  </a:lnTo>
                  <a:lnTo>
                    <a:pt x="5898" y="323784"/>
                  </a:lnTo>
                  <a:lnTo>
                    <a:pt x="20317" y="323784"/>
                  </a:lnTo>
                  <a:lnTo>
                    <a:pt x="26215" y="329855"/>
                  </a:lnTo>
                  <a:lnTo>
                    <a:pt x="26215" y="344695"/>
                  </a:lnTo>
                  <a:lnTo>
                    <a:pt x="20317" y="350766"/>
                  </a:lnTo>
                  <a:lnTo>
                    <a:pt x="5898" y="350766"/>
                  </a:lnTo>
                  <a:lnTo>
                    <a:pt x="0" y="344695"/>
                  </a:lnTo>
                  <a:close/>
                </a:path>
                <a:path w="26670" h="836929">
                  <a:moveTo>
                    <a:pt x="0" y="398659"/>
                  </a:moveTo>
                  <a:lnTo>
                    <a:pt x="0" y="383819"/>
                  </a:lnTo>
                  <a:lnTo>
                    <a:pt x="5898" y="377748"/>
                  </a:lnTo>
                  <a:lnTo>
                    <a:pt x="20317" y="377748"/>
                  </a:lnTo>
                  <a:lnTo>
                    <a:pt x="26215" y="383819"/>
                  </a:lnTo>
                  <a:lnTo>
                    <a:pt x="26215" y="398659"/>
                  </a:lnTo>
                  <a:lnTo>
                    <a:pt x="20317" y="404730"/>
                  </a:lnTo>
                  <a:lnTo>
                    <a:pt x="5898" y="404730"/>
                  </a:lnTo>
                  <a:lnTo>
                    <a:pt x="0" y="398659"/>
                  </a:lnTo>
                  <a:close/>
                </a:path>
                <a:path w="26670" h="836929">
                  <a:moveTo>
                    <a:pt x="0" y="452623"/>
                  </a:moveTo>
                  <a:lnTo>
                    <a:pt x="0" y="437783"/>
                  </a:lnTo>
                  <a:lnTo>
                    <a:pt x="5898" y="431712"/>
                  </a:lnTo>
                  <a:lnTo>
                    <a:pt x="20317" y="431712"/>
                  </a:lnTo>
                  <a:lnTo>
                    <a:pt x="26215" y="437783"/>
                  </a:lnTo>
                  <a:lnTo>
                    <a:pt x="26215" y="452623"/>
                  </a:lnTo>
                  <a:lnTo>
                    <a:pt x="20317" y="458694"/>
                  </a:lnTo>
                  <a:lnTo>
                    <a:pt x="5898" y="458694"/>
                  </a:lnTo>
                  <a:lnTo>
                    <a:pt x="0" y="452623"/>
                  </a:lnTo>
                  <a:close/>
                </a:path>
                <a:path w="26670" h="836929">
                  <a:moveTo>
                    <a:pt x="0" y="506587"/>
                  </a:moveTo>
                  <a:lnTo>
                    <a:pt x="0" y="491747"/>
                  </a:lnTo>
                  <a:lnTo>
                    <a:pt x="5898" y="485676"/>
                  </a:lnTo>
                  <a:lnTo>
                    <a:pt x="20317" y="485676"/>
                  </a:lnTo>
                  <a:lnTo>
                    <a:pt x="26215" y="491747"/>
                  </a:lnTo>
                  <a:lnTo>
                    <a:pt x="26215" y="506587"/>
                  </a:lnTo>
                  <a:lnTo>
                    <a:pt x="20317" y="512658"/>
                  </a:lnTo>
                  <a:lnTo>
                    <a:pt x="5898" y="512658"/>
                  </a:lnTo>
                  <a:lnTo>
                    <a:pt x="0" y="506587"/>
                  </a:lnTo>
                  <a:close/>
                </a:path>
                <a:path w="26670" h="836929">
                  <a:moveTo>
                    <a:pt x="0" y="560551"/>
                  </a:moveTo>
                  <a:lnTo>
                    <a:pt x="0" y="545711"/>
                  </a:lnTo>
                  <a:lnTo>
                    <a:pt x="5898" y="539640"/>
                  </a:lnTo>
                  <a:lnTo>
                    <a:pt x="20317" y="539640"/>
                  </a:lnTo>
                  <a:lnTo>
                    <a:pt x="26215" y="545711"/>
                  </a:lnTo>
                  <a:lnTo>
                    <a:pt x="26215" y="560551"/>
                  </a:lnTo>
                  <a:lnTo>
                    <a:pt x="20317" y="566622"/>
                  </a:lnTo>
                  <a:lnTo>
                    <a:pt x="5898" y="566622"/>
                  </a:lnTo>
                  <a:lnTo>
                    <a:pt x="0" y="560551"/>
                  </a:lnTo>
                  <a:close/>
                </a:path>
                <a:path w="26670" h="836929">
                  <a:moveTo>
                    <a:pt x="0" y="614515"/>
                  </a:moveTo>
                  <a:lnTo>
                    <a:pt x="0" y="599675"/>
                  </a:lnTo>
                  <a:lnTo>
                    <a:pt x="5898" y="593604"/>
                  </a:lnTo>
                  <a:lnTo>
                    <a:pt x="20317" y="593604"/>
                  </a:lnTo>
                  <a:lnTo>
                    <a:pt x="26215" y="599675"/>
                  </a:lnTo>
                  <a:lnTo>
                    <a:pt x="26215" y="614515"/>
                  </a:lnTo>
                  <a:lnTo>
                    <a:pt x="20317" y="620586"/>
                  </a:lnTo>
                  <a:lnTo>
                    <a:pt x="5898" y="620586"/>
                  </a:lnTo>
                  <a:lnTo>
                    <a:pt x="0" y="614515"/>
                  </a:lnTo>
                  <a:close/>
                </a:path>
                <a:path w="26670" h="836929">
                  <a:moveTo>
                    <a:pt x="0" y="668479"/>
                  </a:moveTo>
                  <a:lnTo>
                    <a:pt x="0" y="653639"/>
                  </a:lnTo>
                  <a:lnTo>
                    <a:pt x="5898" y="647568"/>
                  </a:lnTo>
                  <a:lnTo>
                    <a:pt x="20317" y="647568"/>
                  </a:lnTo>
                  <a:lnTo>
                    <a:pt x="26215" y="653639"/>
                  </a:lnTo>
                  <a:lnTo>
                    <a:pt x="26215" y="668479"/>
                  </a:lnTo>
                  <a:lnTo>
                    <a:pt x="20317" y="674550"/>
                  </a:lnTo>
                  <a:lnTo>
                    <a:pt x="5898" y="674550"/>
                  </a:lnTo>
                  <a:lnTo>
                    <a:pt x="0" y="668479"/>
                  </a:lnTo>
                  <a:close/>
                </a:path>
                <a:path w="26670" h="836929">
                  <a:moveTo>
                    <a:pt x="0" y="722443"/>
                  </a:moveTo>
                  <a:lnTo>
                    <a:pt x="0" y="707603"/>
                  </a:lnTo>
                  <a:lnTo>
                    <a:pt x="5898" y="701532"/>
                  </a:lnTo>
                  <a:lnTo>
                    <a:pt x="20317" y="701532"/>
                  </a:lnTo>
                  <a:lnTo>
                    <a:pt x="26215" y="707603"/>
                  </a:lnTo>
                  <a:lnTo>
                    <a:pt x="26215" y="722443"/>
                  </a:lnTo>
                  <a:lnTo>
                    <a:pt x="20317" y="728514"/>
                  </a:lnTo>
                  <a:lnTo>
                    <a:pt x="5898" y="728514"/>
                  </a:lnTo>
                  <a:lnTo>
                    <a:pt x="0" y="722443"/>
                  </a:lnTo>
                  <a:close/>
                </a:path>
                <a:path w="26670" h="836929">
                  <a:moveTo>
                    <a:pt x="0" y="776407"/>
                  </a:moveTo>
                  <a:lnTo>
                    <a:pt x="0" y="761567"/>
                  </a:lnTo>
                  <a:lnTo>
                    <a:pt x="5898" y="755496"/>
                  </a:lnTo>
                  <a:lnTo>
                    <a:pt x="20317" y="755496"/>
                  </a:lnTo>
                  <a:lnTo>
                    <a:pt x="26215" y="761567"/>
                  </a:lnTo>
                  <a:lnTo>
                    <a:pt x="26215" y="776407"/>
                  </a:lnTo>
                  <a:lnTo>
                    <a:pt x="20317" y="782478"/>
                  </a:lnTo>
                  <a:lnTo>
                    <a:pt x="5898" y="782478"/>
                  </a:lnTo>
                  <a:lnTo>
                    <a:pt x="0" y="776407"/>
                  </a:lnTo>
                  <a:close/>
                </a:path>
                <a:path w="26670" h="836929">
                  <a:moveTo>
                    <a:pt x="0" y="830371"/>
                  </a:moveTo>
                  <a:lnTo>
                    <a:pt x="0" y="815531"/>
                  </a:lnTo>
                  <a:lnTo>
                    <a:pt x="5898" y="809460"/>
                  </a:lnTo>
                  <a:lnTo>
                    <a:pt x="20317" y="809460"/>
                  </a:lnTo>
                  <a:lnTo>
                    <a:pt x="26215" y="815531"/>
                  </a:lnTo>
                  <a:lnTo>
                    <a:pt x="26215" y="830371"/>
                  </a:lnTo>
                  <a:lnTo>
                    <a:pt x="20317" y="836442"/>
                  </a:lnTo>
                  <a:lnTo>
                    <a:pt x="5898" y="836442"/>
                  </a:lnTo>
                  <a:lnTo>
                    <a:pt x="0" y="83037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28735" y="6905290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85141" y="7567461"/>
            <a:ext cx="514984" cy="1185545"/>
            <a:chOff x="385141" y="7567461"/>
            <a:chExt cx="514984" cy="1185545"/>
          </a:xfrm>
          <a:solidFill>
            <a:srgbClr val="E62878"/>
          </a:solidFill>
        </p:grpSpPr>
        <p:sp>
          <p:nvSpPr>
            <p:cNvPr id="12" name="object 12"/>
            <p:cNvSpPr/>
            <p:nvPr/>
          </p:nvSpPr>
          <p:spPr>
            <a:xfrm>
              <a:off x="628735" y="7916454"/>
              <a:ext cx="26670" cy="836930"/>
            </a:xfrm>
            <a:custGeom>
              <a:avLst/>
              <a:gdLst/>
              <a:ahLst/>
              <a:cxnLst/>
              <a:rect l="l" t="t" r="r" b="b"/>
              <a:pathLst>
                <a:path w="26670" h="836929">
                  <a:moveTo>
                    <a:pt x="0" y="20911"/>
                  </a:moveTo>
                  <a:lnTo>
                    <a:pt x="0" y="6070"/>
                  </a:lnTo>
                  <a:lnTo>
                    <a:pt x="5898" y="0"/>
                  </a:lnTo>
                  <a:lnTo>
                    <a:pt x="20317" y="0"/>
                  </a:lnTo>
                  <a:lnTo>
                    <a:pt x="26215" y="6070"/>
                  </a:lnTo>
                  <a:lnTo>
                    <a:pt x="26215" y="20911"/>
                  </a:lnTo>
                  <a:lnTo>
                    <a:pt x="20317" y="26982"/>
                  </a:lnTo>
                  <a:lnTo>
                    <a:pt x="5898" y="26982"/>
                  </a:lnTo>
                  <a:lnTo>
                    <a:pt x="0" y="20911"/>
                  </a:lnTo>
                  <a:close/>
                </a:path>
                <a:path w="26670" h="836929">
                  <a:moveTo>
                    <a:pt x="0" y="74875"/>
                  </a:moveTo>
                  <a:lnTo>
                    <a:pt x="0" y="60034"/>
                  </a:lnTo>
                  <a:lnTo>
                    <a:pt x="5898" y="53964"/>
                  </a:lnTo>
                  <a:lnTo>
                    <a:pt x="20317" y="53964"/>
                  </a:lnTo>
                  <a:lnTo>
                    <a:pt x="26215" y="60034"/>
                  </a:lnTo>
                  <a:lnTo>
                    <a:pt x="26215" y="74875"/>
                  </a:lnTo>
                  <a:lnTo>
                    <a:pt x="20317" y="80946"/>
                  </a:lnTo>
                  <a:lnTo>
                    <a:pt x="5898" y="80946"/>
                  </a:lnTo>
                  <a:lnTo>
                    <a:pt x="0" y="74875"/>
                  </a:lnTo>
                  <a:close/>
                </a:path>
                <a:path w="26670" h="836929">
                  <a:moveTo>
                    <a:pt x="0" y="128839"/>
                  </a:moveTo>
                  <a:lnTo>
                    <a:pt x="0" y="113999"/>
                  </a:lnTo>
                  <a:lnTo>
                    <a:pt x="5898" y="107928"/>
                  </a:lnTo>
                  <a:lnTo>
                    <a:pt x="20317" y="107928"/>
                  </a:lnTo>
                  <a:lnTo>
                    <a:pt x="26215" y="113999"/>
                  </a:lnTo>
                  <a:lnTo>
                    <a:pt x="26215" y="128839"/>
                  </a:lnTo>
                  <a:lnTo>
                    <a:pt x="20317" y="134910"/>
                  </a:lnTo>
                  <a:lnTo>
                    <a:pt x="5898" y="134910"/>
                  </a:lnTo>
                  <a:lnTo>
                    <a:pt x="0" y="128839"/>
                  </a:lnTo>
                  <a:close/>
                </a:path>
                <a:path w="26670" h="836929">
                  <a:moveTo>
                    <a:pt x="0" y="182803"/>
                  </a:moveTo>
                  <a:lnTo>
                    <a:pt x="0" y="167963"/>
                  </a:lnTo>
                  <a:lnTo>
                    <a:pt x="5898" y="161892"/>
                  </a:lnTo>
                  <a:lnTo>
                    <a:pt x="20317" y="161892"/>
                  </a:lnTo>
                  <a:lnTo>
                    <a:pt x="26215" y="167963"/>
                  </a:lnTo>
                  <a:lnTo>
                    <a:pt x="26215" y="182803"/>
                  </a:lnTo>
                  <a:lnTo>
                    <a:pt x="20317" y="188874"/>
                  </a:lnTo>
                  <a:lnTo>
                    <a:pt x="5898" y="188874"/>
                  </a:lnTo>
                  <a:lnTo>
                    <a:pt x="0" y="182803"/>
                  </a:lnTo>
                  <a:close/>
                </a:path>
                <a:path w="26670" h="836929">
                  <a:moveTo>
                    <a:pt x="0" y="236767"/>
                  </a:moveTo>
                  <a:lnTo>
                    <a:pt x="0" y="221927"/>
                  </a:lnTo>
                  <a:lnTo>
                    <a:pt x="5898" y="215856"/>
                  </a:lnTo>
                  <a:lnTo>
                    <a:pt x="20317" y="215856"/>
                  </a:lnTo>
                  <a:lnTo>
                    <a:pt x="26215" y="221927"/>
                  </a:lnTo>
                  <a:lnTo>
                    <a:pt x="26215" y="236767"/>
                  </a:lnTo>
                  <a:lnTo>
                    <a:pt x="20317" y="242838"/>
                  </a:lnTo>
                  <a:lnTo>
                    <a:pt x="5898" y="242838"/>
                  </a:lnTo>
                  <a:lnTo>
                    <a:pt x="0" y="236767"/>
                  </a:lnTo>
                  <a:close/>
                </a:path>
                <a:path w="26670" h="836929">
                  <a:moveTo>
                    <a:pt x="0" y="290731"/>
                  </a:moveTo>
                  <a:lnTo>
                    <a:pt x="0" y="275891"/>
                  </a:lnTo>
                  <a:lnTo>
                    <a:pt x="5898" y="269820"/>
                  </a:lnTo>
                  <a:lnTo>
                    <a:pt x="20317" y="269820"/>
                  </a:lnTo>
                  <a:lnTo>
                    <a:pt x="26215" y="275891"/>
                  </a:lnTo>
                  <a:lnTo>
                    <a:pt x="26215" y="290731"/>
                  </a:lnTo>
                  <a:lnTo>
                    <a:pt x="20317" y="296802"/>
                  </a:lnTo>
                  <a:lnTo>
                    <a:pt x="5898" y="296802"/>
                  </a:lnTo>
                  <a:lnTo>
                    <a:pt x="0" y="290731"/>
                  </a:lnTo>
                  <a:close/>
                </a:path>
                <a:path w="26670" h="836929">
                  <a:moveTo>
                    <a:pt x="0" y="344695"/>
                  </a:moveTo>
                  <a:lnTo>
                    <a:pt x="0" y="329855"/>
                  </a:lnTo>
                  <a:lnTo>
                    <a:pt x="5898" y="323784"/>
                  </a:lnTo>
                  <a:lnTo>
                    <a:pt x="20317" y="323784"/>
                  </a:lnTo>
                  <a:lnTo>
                    <a:pt x="26215" y="329855"/>
                  </a:lnTo>
                  <a:lnTo>
                    <a:pt x="26215" y="344695"/>
                  </a:lnTo>
                  <a:lnTo>
                    <a:pt x="20317" y="350766"/>
                  </a:lnTo>
                  <a:lnTo>
                    <a:pt x="5898" y="350766"/>
                  </a:lnTo>
                  <a:lnTo>
                    <a:pt x="0" y="344695"/>
                  </a:lnTo>
                  <a:close/>
                </a:path>
                <a:path w="26670" h="836929">
                  <a:moveTo>
                    <a:pt x="0" y="398659"/>
                  </a:moveTo>
                  <a:lnTo>
                    <a:pt x="0" y="383819"/>
                  </a:lnTo>
                  <a:lnTo>
                    <a:pt x="5898" y="377748"/>
                  </a:lnTo>
                  <a:lnTo>
                    <a:pt x="20317" y="377748"/>
                  </a:lnTo>
                  <a:lnTo>
                    <a:pt x="26215" y="383819"/>
                  </a:lnTo>
                  <a:lnTo>
                    <a:pt x="26215" y="398659"/>
                  </a:lnTo>
                  <a:lnTo>
                    <a:pt x="20317" y="404730"/>
                  </a:lnTo>
                  <a:lnTo>
                    <a:pt x="5898" y="404730"/>
                  </a:lnTo>
                  <a:lnTo>
                    <a:pt x="0" y="398659"/>
                  </a:lnTo>
                  <a:close/>
                </a:path>
                <a:path w="26670" h="836929">
                  <a:moveTo>
                    <a:pt x="0" y="452623"/>
                  </a:moveTo>
                  <a:lnTo>
                    <a:pt x="0" y="437783"/>
                  </a:lnTo>
                  <a:lnTo>
                    <a:pt x="5898" y="431712"/>
                  </a:lnTo>
                  <a:lnTo>
                    <a:pt x="20317" y="431712"/>
                  </a:lnTo>
                  <a:lnTo>
                    <a:pt x="26215" y="437783"/>
                  </a:lnTo>
                  <a:lnTo>
                    <a:pt x="26215" y="452623"/>
                  </a:lnTo>
                  <a:lnTo>
                    <a:pt x="20317" y="458694"/>
                  </a:lnTo>
                  <a:lnTo>
                    <a:pt x="5898" y="458694"/>
                  </a:lnTo>
                  <a:lnTo>
                    <a:pt x="0" y="452623"/>
                  </a:lnTo>
                  <a:close/>
                </a:path>
                <a:path w="26670" h="836929">
                  <a:moveTo>
                    <a:pt x="0" y="506587"/>
                  </a:moveTo>
                  <a:lnTo>
                    <a:pt x="0" y="491747"/>
                  </a:lnTo>
                  <a:lnTo>
                    <a:pt x="5898" y="485676"/>
                  </a:lnTo>
                  <a:lnTo>
                    <a:pt x="20317" y="485676"/>
                  </a:lnTo>
                  <a:lnTo>
                    <a:pt x="26215" y="491747"/>
                  </a:lnTo>
                  <a:lnTo>
                    <a:pt x="26215" y="506587"/>
                  </a:lnTo>
                  <a:lnTo>
                    <a:pt x="20317" y="512658"/>
                  </a:lnTo>
                  <a:lnTo>
                    <a:pt x="5898" y="512658"/>
                  </a:lnTo>
                  <a:lnTo>
                    <a:pt x="0" y="506587"/>
                  </a:lnTo>
                  <a:close/>
                </a:path>
                <a:path w="26670" h="836929">
                  <a:moveTo>
                    <a:pt x="0" y="560551"/>
                  </a:moveTo>
                  <a:lnTo>
                    <a:pt x="0" y="545711"/>
                  </a:lnTo>
                  <a:lnTo>
                    <a:pt x="5898" y="539640"/>
                  </a:lnTo>
                  <a:lnTo>
                    <a:pt x="20317" y="539640"/>
                  </a:lnTo>
                  <a:lnTo>
                    <a:pt x="26215" y="545711"/>
                  </a:lnTo>
                  <a:lnTo>
                    <a:pt x="26215" y="560551"/>
                  </a:lnTo>
                  <a:lnTo>
                    <a:pt x="20317" y="566622"/>
                  </a:lnTo>
                  <a:lnTo>
                    <a:pt x="5898" y="566622"/>
                  </a:lnTo>
                  <a:lnTo>
                    <a:pt x="0" y="560551"/>
                  </a:lnTo>
                  <a:close/>
                </a:path>
                <a:path w="26670" h="836929">
                  <a:moveTo>
                    <a:pt x="0" y="614515"/>
                  </a:moveTo>
                  <a:lnTo>
                    <a:pt x="0" y="599675"/>
                  </a:lnTo>
                  <a:lnTo>
                    <a:pt x="5898" y="593604"/>
                  </a:lnTo>
                  <a:lnTo>
                    <a:pt x="20317" y="593604"/>
                  </a:lnTo>
                  <a:lnTo>
                    <a:pt x="26215" y="599675"/>
                  </a:lnTo>
                  <a:lnTo>
                    <a:pt x="26215" y="614515"/>
                  </a:lnTo>
                  <a:lnTo>
                    <a:pt x="20317" y="620586"/>
                  </a:lnTo>
                  <a:lnTo>
                    <a:pt x="5898" y="620586"/>
                  </a:lnTo>
                  <a:lnTo>
                    <a:pt x="0" y="614515"/>
                  </a:lnTo>
                  <a:close/>
                </a:path>
                <a:path w="26670" h="836929">
                  <a:moveTo>
                    <a:pt x="0" y="668479"/>
                  </a:moveTo>
                  <a:lnTo>
                    <a:pt x="0" y="653639"/>
                  </a:lnTo>
                  <a:lnTo>
                    <a:pt x="5898" y="647568"/>
                  </a:lnTo>
                  <a:lnTo>
                    <a:pt x="20317" y="647568"/>
                  </a:lnTo>
                  <a:lnTo>
                    <a:pt x="26215" y="653639"/>
                  </a:lnTo>
                  <a:lnTo>
                    <a:pt x="26215" y="668479"/>
                  </a:lnTo>
                  <a:lnTo>
                    <a:pt x="20317" y="674550"/>
                  </a:lnTo>
                  <a:lnTo>
                    <a:pt x="5898" y="674550"/>
                  </a:lnTo>
                  <a:lnTo>
                    <a:pt x="0" y="668479"/>
                  </a:lnTo>
                  <a:close/>
                </a:path>
                <a:path w="26670" h="836929">
                  <a:moveTo>
                    <a:pt x="0" y="722443"/>
                  </a:moveTo>
                  <a:lnTo>
                    <a:pt x="0" y="707603"/>
                  </a:lnTo>
                  <a:lnTo>
                    <a:pt x="5898" y="701532"/>
                  </a:lnTo>
                  <a:lnTo>
                    <a:pt x="20317" y="701532"/>
                  </a:lnTo>
                  <a:lnTo>
                    <a:pt x="26215" y="707603"/>
                  </a:lnTo>
                  <a:lnTo>
                    <a:pt x="26215" y="722443"/>
                  </a:lnTo>
                  <a:lnTo>
                    <a:pt x="20317" y="728514"/>
                  </a:lnTo>
                  <a:lnTo>
                    <a:pt x="5898" y="728514"/>
                  </a:lnTo>
                  <a:lnTo>
                    <a:pt x="0" y="722443"/>
                  </a:lnTo>
                  <a:close/>
                </a:path>
                <a:path w="26670" h="836929">
                  <a:moveTo>
                    <a:pt x="0" y="776407"/>
                  </a:moveTo>
                  <a:lnTo>
                    <a:pt x="0" y="761567"/>
                  </a:lnTo>
                  <a:lnTo>
                    <a:pt x="5898" y="755496"/>
                  </a:lnTo>
                  <a:lnTo>
                    <a:pt x="20317" y="755496"/>
                  </a:lnTo>
                  <a:lnTo>
                    <a:pt x="26215" y="761567"/>
                  </a:lnTo>
                  <a:lnTo>
                    <a:pt x="26215" y="776407"/>
                  </a:lnTo>
                  <a:lnTo>
                    <a:pt x="20317" y="782478"/>
                  </a:lnTo>
                  <a:lnTo>
                    <a:pt x="5898" y="782478"/>
                  </a:lnTo>
                  <a:lnTo>
                    <a:pt x="0" y="776407"/>
                  </a:lnTo>
                  <a:close/>
                </a:path>
                <a:path w="26670" h="836929">
                  <a:moveTo>
                    <a:pt x="0" y="830371"/>
                  </a:moveTo>
                  <a:lnTo>
                    <a:pt x="0" y="815531"/>
                  </a:lnTo>
                  <a:lnTo>
                    <a:pt x="5898" y="809460"/>
                  </a:lnTo>
                  <a:lnTo>
                    <a:pt x="20317" y="809460"/>
                  </a:lnTo>
                  <a:lnTo>
                    <a:pt x="26215" y="815531"/>
                  </a:lnTo>
                  <a:lnTo>
                    <a:pt x="26215" y="830371"/>
                  </a:lnTo>
                  <a:lnTo>
                    <a:pt x="20317" y="836442"/>
                  </a:lnTo>
                  <a:lnTo>
                    <a:pt x="5898" y="836442"/>
                  </a:lnTo>
                  <a:lnTo>
                    <a:pt x="0" y="83037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141" y="7567461"/>
              <a:ext cx="514984" cy="429259"/>
            </a:xfrm>
            <a:custGeom>
              <a:avLst/>
              <a:gdLst/>
              <a:ahLst/>
              <a:cxnLst/>
              <a:rect l="l" t="t" r="r" b="b"/>
              <a:pathLst>
                <a:path w="514984" h="429259">
                  <a:moveTo>
                    <a:pt x="389264" y="428984"/>
                  </a:moveTo>
                  <a:lnTo>
                    <a:pt x="125482" y="428984"/>
                  </a:lnTo>
                  <a:lnTo>
                    <a:pt x="0" y="214492"/>
                  </a:lnTo>
                  <a:lnTo>
                    <a:pt x="125482" y="0"/>
                  </a:lnTo>
                  <a:lnTo>
                    <a:pt x="389264" y="0"/>
                  </a:lnTo>
                  <a:lnTo>
                    <a:pt x="514746" y="214492"/>
                  </a:lnTo>
                  <a:lnTo>
                    <a:pt x="389264" y="4289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569" y="1379360"/>
            <a:ext cx="2316518" cy="76263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3476" y="3089725"/>
            <a:ext cx="1143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0878" y="2200597"/>
            <a:ext cx="5170170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989455" algn="l"/>
                <a:tab pos="3836035" algn="l"/>
              </a:tabLst>
            </a:pPr>
            <a:r>
              <a:rPr sz="2200" spc="22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CHECKLIST</a:t>
            </a:r>
            <a:r>
              <a:rPr lang="en-US" sz="2200" spc="22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 </a:t>
            </a:r>
            <a:r>
              <a:rPr sz="2200" spc="17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PERSONAL</a:t>
            </a:r>
            <a:r>
              <a:rPr lang="en-US" sz="2200" spc="17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 </a:t>
            </a:r>
            <a:r>
              <a:rPr sz="2200" spc="13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PROFILE</a:t>
            </a:r>
            <a:endParaRPr sz="22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7521" y="2947179"/>
            <a:ext cx="5824220" cy="305981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500" spc="13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AWARE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36525" indent="-124460">
              <a:lnSpc>
                <a:spcPts val="1300"/>
              </a:lnSpc>
              <a:spcBef>
                <a:spcPts val="335"/>
              </a:spcBef>
              <a:buFont typeface="Arial"/>
              <a:buAutoNum type="arabicPlain"/>
              <a:tabLst>
                <a:tab pos="13716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Edit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custom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 err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url</a:t>
            </a:r>
            <a:r>
              <a:rPr lang="en-US"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100" spc="-35" dirty="0" err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ie</a:t>
            </a:r>
            <a:r>
              <a:rPr lang="en-US" sz="1100" spc="-35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il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ic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pub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licl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du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6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Have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professional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background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photo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Connect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profile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correct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company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page,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ensuring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logo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will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appear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il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ng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"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"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13664" indent="-101600">
              <a:lnSpc>
                <a:spcPts val="1300"/>
              </a:lnSpc>
              <a:buFont typeface="Arial"/>
              <a:buAutoNum type="arabicPlain"/>
              <a:tabLst>
                <a:tab pos="11430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Decide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whether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profile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another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language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has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added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value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500" spc="9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INTEREST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42875" indent="-130810">
              <a:lnSpc>
                <a:spcPts val="1300"/>
              </a:lnSpc>
              <a:spcBef>
                <a:spcPts val="180"/>
              </a:spcBef>
              <a:buFont typeface="Arial"/>
              <a:buAutoNum type="arabicPlain" startAt="8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Create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customer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focused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headline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keywords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 startAt="8"/>
              <a:tabLst>
                <a:tab pos="14351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Enable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featured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least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three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relevant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items,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review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update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every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month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08279" indent="-196215">
              <a:lnSpc>
                <a:spcPts val="1275"/>
              </a:lnSpc>
              <a:buFont typeface="Arial"/>
              <a:buAutoNum type="arabicPlain" startAt="8"/>
              <a:tabLst>
                <a:tab pos="208915" algn="l"/>
              </a:tabLst>
            </a:pPr>
            <a:r>
              <a:rPr sz="1100" spc="-6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j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x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3355" indent="-161290">
              <a:lnSpc>
                <a:spcPts val="1275"/>
              </a:lnSpc>
              <a:buFont typeface="Arial"/>
              <a:buAutoNum type="arabicPlain" startAt="8"/>
              <a:tabLst>
                <a:tab pos="173990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media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including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web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links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documents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bottom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of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current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work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experience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8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Make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top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three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skills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most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relevant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8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up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fifty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additional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skills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relevant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for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business,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i.e.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key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search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words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300"/>
              </a:lnSpc>
              <a:buFont typeface="Arial"/>
              <a:buAutoNum type="arabicPlain" startAt="8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accomplishments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demonstrate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additional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expertise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7521" y="6292221"/>
            <a:ext cx="5532755" cy="10464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500" spc="13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INTERACT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79705" indent="-167640">
              <a:lnSpc>
                <a:spcPts val="1300"/>
              </a:lnSpc>
              <a:spcBef>
                <a:spcPts val="459"/>
              </a:spcBef>
              <a:buAutoNum type="arabicPlain" startAt="15"/>
              <a:tabLst>
                <a:tab pos="180340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Make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sure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contact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info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up-to-date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5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Upload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document,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video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weblink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featured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5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300"/>
              </a:lnSpc>
              <a:buFont typeface="Arial"/>
              <a:buAutoNum type="arabicPlain" startAt="15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Put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smartlink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presentation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valuable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insightful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content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featured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7521" y="7433436"/>
            <a:ext cx="4914900" cy="138820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500" spc="9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ENGAGE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79070" indent="-167005">
              <a:lnSpc>
                <a:spcPts val="1300"/>
              </a:lnSpc>
              <a:spcBef>
                <a:spcPts val="459"/>
              </a:spcBef>
              <a:buFont typeface="Arial"/>
              <a:buAutoNum type="arabicPlain" startAt="19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Write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strong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call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action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first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three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lines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of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About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85420" indent="-173355">
              <a:lnSpc>
                <a:spcPts val="1275"/>
              </a:lnSpc>
              <a:buFont typeface="Arial"/>
              <a:buAutoNum type="arabicPlain" startAt="19"/>
              <a:tabLst>
                <a:tab pos="18605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Include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Personal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Professional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Introduction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(P.P.I.)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About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9"/>
              <a:tabLst>
                <a:tab pos="17970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Include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paragraph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about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knowledge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expertise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About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85420" indent="-173355">
              <a:lnSpc>
                <a:spcPts val="1275"/>
              </a:lnSpc>
              <a:buFont typeface="Arial"/>
              <a:buAutoNum type="arabicPlain" startAt="19"/>
              <a:tabLst>
                <a:tab pos="18605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State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value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of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yourself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company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85420" indent="-173355">
              <a:lnSpc>
                <a:spcPts val="1275"/>
              </a:lnSpc>
              <a:buFont typeface="Arial"/>
              <a:buAutoNum type="arabicPlain" startAt="19"/>
              <a:tabLst>
                <a:tab pos="18605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About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section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call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action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contact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details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85420" indent="-173355">
              <a:lnSpc>
                <a:spcPts val="1300"/>
              </a:lnSpc>
              <a:buFont typeface="Arial"/>
              <a:buAutoNum type="arabicPlain" startAt="19"/>
              <a:tabLst>
                <a:tab pos="186055" algn="l"/>
              </a:tabLst>
            </a:pP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Make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sure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visible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recommendations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are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most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relevant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ones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454" y="4659863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454" y="6495213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454" y="7649567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765A978-8CA1-38FC-5FC2-3A3C2EE87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3250" y="168275"/>
            <a:ext cx="1712197" cy="707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41" y="2732746"/>
            <a:ext cx="514746" cy="58247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3476" y="2811674"/>
            <a:ext cx="1143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736" y="2200597"/>
            <a:ext cx="3564254" cy="363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989455" algn="l"/>
              </a:tabLst>
            </a:pPr>
            <a:r>
              <a:rPr sz="2200" spc="22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CHECKLIST</a:t>
            </a:r>
            <a:r>
              <a:rPr lang="en-US" sz="2200" spc="225" dirty="0">
                <a:solidFill>
                  <a:srgbClr val="292993"/>
                </a:solidFill>
                <a:latin typeface="Microsoft Sans Serif"/>
                <a:cs typeface="Microsoft Sans Serif"/>
              </a:rPr>
              <a:t> </a:t>
            </a:r>
            <a:r>
              <a:rPr sz="2200" spc="229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CONTENT</a:t>
            </a:r>
            <a:endParaRPr sz="22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521" y="2583944"/>
            <a:ext cx="3399790" cy="125666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500" spc="130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DAILY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36525" indent="-124460">
              <a:lnSpc>
                <a:spcPts val="1300"/>
              </a:lnSpc>
              <a:spcBef>
                <a:spcPts val="620"/>
              </a:spcBef>
              <a:buFont typeface="Arial"/>
              <a:buAutoNum type="arabicPlain"/>
              <a:tabLst>
                <a:tab pos="13716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ss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5" dirty="0">
                <a:latin typeface="Trebuchet MS"/>
                <a:cs typeface="Trebuchet MS"/>
              </a:rPr>
              <a:t>b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75" dirty="0">
                <a:latin typeface="Trebuchet MS"/>
                <a:cs typeface="Trebuchet MS"/>
              </a:rPr>
              <a:t>x</a:t>
            </a:r>
            <a:endParaRPr sz="1100" dirty="0">
              <a:latin typeface="Trebuchet MS"/>
              <a:cs typeface="Trebuchet MS"/>
            </a:endParaRPr>
          </a:p>
          <a:p>
            <a:pPr marL="113664" indent="-101600">
              <a:lnSpc>
                <a:spcPts val="1275"/>
              </a:lnSpc>
              <a:buFont typeface="Arial"/>
              <a:buAutoNum type="arabicPlain"/>
              <a:tabLst>
                <a:tab pos="11430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ic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15" dirty="0">
                <a:latin typeface="Trebuchet MS"/>
                <a:cs typeface="Trebuchet MS"/>
              </a:rPr>
              <a:t>k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b</a:t>
            </a:r>
            <a:r>
              <a:rPr sz="1100" spc="-45" dirty="0">
                <a:latin typeface="Trebuchet MS"/>
                <a:cs typeface="Trebuchet MS"/>
              </a:rPr>
              <a:t>il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10" dirty="0">
                <a:latin typeface="Trebuchet MS"/>
                <a:cs typeface="Trebuchet MS"/>
              </a:rPr>
              <a:t>p</a:t>
            </a:r>
            <a:endParaRPr sz="1100" dirty="0">
              <a:latin typeface="Trebuchet MS"/>
              <a:cs typeface="Trebuchet MS"/>
            </a:endParaRPr>
          </a:p>
          <a:p>
            <a:pPr marL="113664" indent="-101600">
              <a:lnSpc>
                <a:spcPts val="1275"/>
              </a:lnSpc>
              <a:buFont typeface="Arial"/>
              <a:buAutoNum type="arabicPlain"/>
              <a:tabLst>
                <a:tab pos="11430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endParaRPr sz="1100" dirty="0">
              <a:latin typeface="Trebuchet MS"/>
              <a:cs typeface="Trebuchet MS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Invite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people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share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connect</a:t>
            </a:r>
            <a:endParaRPr sz="1100" dirty="0">
              <a:latin typeface="Trebuchet MS"/>
              <a:cs typeface="Trebuchet MS"/>
            </a:endParaRPr>
          </a:p>
          <a:p>
            <a:pPr marL="142875" indent="-130810">
              <a:lnSpc>
                <a:spcPts val="1300"/>
              </a:lnSpc>
              <a:buFont typeface="Arial"/>
              <a:buAutoNum type="arabicPlain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Follow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company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pages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share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521" y="3969726"/>
            <a:ext cx="5971540" cy="302903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500" spc="9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WEEKLY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42875" indent="-130810">
              <a:lnSpc>
                <a:spcPts val="1300"/>
              </a:lnSpc>
              <a:spcBef>
                <a:spcPts val="500"/>
              </a:spcBef>
              <a:buFont typeface="Arial"/>
              <a:buAutoNum type="arabicPlain" startAt="6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P</a:t>
            </a:r>
            <a:r>
              <a:rPr sz="1100" spc="-5" dirty="0">
                <a:latin typeface="Trebuchet MS"/>
                <a:cs typeface="Trebuchet MS"/>
              </a:rPr>
              <a:t>ub</a:t>
            </a:r>
            <a:r>
              <a:rPr sz="1100" spc="-45" dirty="0">
                <a:latin typeface="Trebuchet MS"/>
                <a:cs typeface="Trebuchet MS"/>
              </a:rPr>
              <a:t>li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10" dirty="0">
                <a:latin typeface="Trebuchet MS"/>
                <a:cs typeface="Trebuchet MS"/>
              </a:rPr>
              <a:t>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 dirty="0">
              <a:latin typeface="Trebuchet MS"/>
              <a:cs typeface="Trebuchet MS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 startAt="6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Give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comments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least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ten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posts</a:t>
            </a:r>
            <a:endParaRPr sz="1100" dirty="0">
              <a:latin typeface="Trebuchet MS"/>
              <a:cs typeface="Trebuchet MS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 startAt="6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Check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hashtags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follow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posts</a:t>
            </a:r>
            <a:endParaRPr sz="1100" dirty="0">
              <a:latin typeface="Trebuchet MS"/>
              <a:cs typeface="Trebuchet MS"/>
            </a:endParaRPr>
          </a:p>
          <a:p>
            <a:pPr marL="142875" indent="-130810">
              <a:lnSpc>
                <a:spcPts val="1275"/>
              </a:lnSpc>
              <a:buFont typeface="Arial"/>
              <a:buAutoNum type="arabicPlain" startAt="6"/>
              <a:tabLst>
                <a:tab pos="143510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Re-post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well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performing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post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three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groups</a:t>
            </a:r>
            <a:endParaRPr sz="1100" dirty="0">
              <a:latin typeface="Trebuchet MS"/>
              <a:cs typeface="Trebuchet MS"/>
            </a:endParaRPr>
          </a:p>
          <a:p>
            <a:pPr marL="223520" indent="-211454">
              <a:lnSpc>
                <a:spcPts val="1275"/>
              </a:lnSpc>
              <a:buFont typeface="Arial"/>
              <a:buAutoNum type="arabicPlain" startAt="10"/>
              <a:tabLst>
                <a:tab pos="224154" algn="l"/>
              </a:tabLst>
            </a:pPr>
            <a:r>
              <a:rPr sz="1100" spc="-35" dirty="0">
                <a:latin typeface="Trebuchet MS"/>
                <a:cs typeface="Trebuchet MS"/>
              </a:rPr>
              <a:t>Perform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search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keywords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90" dirty="0">
                <a:latin typeface="Trebuchet MS"/>
                <a:cs typeface="Trebuchet MS"/>
              </a:rPr>
              <a:t>/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buzzwords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comment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LinkedIn</a:t>
            </a:r>
            <a:endParaRPr sz="1100" dirty="0">
              <a:latin typeface="Trebuchet MS"/>
              <a:cs typeface="Trebuchet MS"/>
            </a:endParaRPr>
          </a:p>
          <a:p>
            <a:pPr marL="217804" indent="-205740">
              <a:lnSpc>
                <a:spcPts val="1275"/>
              </a:lnSpc>
              <a:buFont typeface="Arial"/>
              <a:buAutoNum type="arabicPlain" startAt="10"/>
              <a:tabLst>
                <a:tab pos="218440" algn="l"/>
              </a:tabLst>
            </a:pP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scheduling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tool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set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appointment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agenda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publish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post</a:t>
            </a:r>
            <a:endParaRPr sz="1100" dirty="0">
              <a:latin typeface="Trebuchet MS"/>
              <a:cs typeface="Trebuchet MS"/>
            </a:endParaRPr>
          </a:p>
          <a:p>
            <a:pPr marL="223520" indent="-211454">
              <a:lnSpc>
                <a:spcPts val="1300"/>
              </a:lnSpc>
              <a:buFont typeface="Arial"/>
              <a:buAutoNum type="arabicPlain" startAt="10"/>
              <a:tabLst>
                <a:tab pos="224154" algn="l"/>
              </a:tabLst>
            </a:pPr>
            <a:r>
              <a:rPr sz="1100" spc="-30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10" dirty="0">
                <a:latin typeface="Trebuchet MS"/>
                <a:cs typeface="Trebuchet MS"/>
              </a:rPr>
              <a:t>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ng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10" dirty="0">
                <a:latin typeface="Trebuchet MS"/>
                <a:cs typeface="Trebuchet MS"/>
              </a:rPr>
              <a:t>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spc="155" dirty="0">
                <a:solidFill>
                  <a:srgbClr val="E62878"/>
                </a:solidFill>
                <a:latin typeface="Antonio" panose="02000503000000000000" pitchFamily="2" charset="0"/>
                <a:cs typeface="Microsoft Sans Serif"/>
              </a:rPr>
              <a:t>MONTHLY</a:t>
            </a:r>
            <a:endParaRPr sz="1500" dirty="0">
              <a:solidFill>
                <a:srgbClr val="E62878"/>
              </a:solidFill>
              <a:latin typeface="Antonio" panose="02000503000000000000" pitchFamily="2" charset="0"/>
              <a:cs typeface="Microsoft Sans Serif"/>
            </a:endParaRPr>
          </a:p>
          <a:p>
            <a:pPr marL="179070" indent="-167005">
              <a:lnSpc>
                <a:spcPts val="1300"/>
              </a:lnSpc>
              <a:spcBef>
                <a:spcPts val="175"/>
              </a:spcBef>
              <a:buFont typeface="Arial"/>
              <a:buAutoNum type="arabicPlain" startAt="13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Create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SmartLinks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(*in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Sales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Navigator)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share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valuable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endParaRPr sz="1100" dirty="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3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P</a:t>
            </a:r>
            <a:r>
              <a:rPr sz="1100" spc="-5" dirty="0">
                <a:latin typeface="Trebuchet MS"/>
                <a:cs typeface="Trebuchet MS"/>
              </a:rPr>
              <a:t>ub</a:t>
            </a:r>
            <a:r>
              <a:rPr sz="1100" spc="-45" dirty="0">
                <a:latin typeface="Trebuchet MS"/>
                <a:cs typeface="Trebuchet MS"/>
              </a:rPr>
              <a:t>li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10" dirty="0">
                <a:latin typeface="Trebuchet MS"/>
                <a:cs typeface="Trebuchet MS"/>
              </a:rPr>
              <a:t>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0" dirty="0">
                <a:latin typeface="Trebuchet MS"/>
                <a:cs typeface="Trebuchet MS"/>
              </a:rPr>
              <a:t>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10" dirty="0">
                <a:latin typeface="Trebuchet MS"/>
                <a:cs typeface="Trebuchet MS"/>
              </a:rPr>
              <a:t>h</a:t>
            </a:r>
            <a:endParaRPr sz="1100" dirty="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3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Write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article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every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two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months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emphasizing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thought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leadership</a:t>
            </a:r>
            <a:endParaRPr sz="1100" dirty="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3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Set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up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Google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alerts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themes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keywords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ts val="1280"/>
              </a:lnSpc>
              <a:spcBef>
                <a:spcPts val="55"/>
              </a:spcBef>
              <a:buAutoNum type="arabicPlain" startAt="13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Look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analytics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posts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last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month.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Analyze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what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posts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performed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well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why 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(topic,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#hashtag,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time)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521" y="7323535"/>
            <a:ext cx="6005830" cy="17716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500" spc="155" dirty="0">
                <a:solidFill>
                  <a:srgbClr val="292993"/>
                </a:solidFill>
                <a:latin typeface="Microsoft Sans Serif"/>
                <a:cs typeface="Microsoft Sans Serif"/>
              </a:rPr>
              <a:t>ANY</a:t>
            </a:r>
            <a:r>
              <a:rPr sz="1500" spc="285" dirty="0">
                <a:solidFill>
                  <a:srgbClr val="292993"/>
                </a:solidFill>
                <a:latin typeface="Microsoft Sans Serif"/>
                <a:cs typeface="Microsoft Sans Serif"/>
              </a:rPr>
              <a:t> </a:t>
            </a:r>
            <a:r>
              <a:rPr sz="1500" spc="130" dirty="0">
                <a:solidFill>
                  <a:srgbClr val="292993"/>
                </a:solidFill>
                <a:latin typeface="Microsoft Sans Serif"/>
                <a:cs typeface="Microsoft Sans Serif"/>
              </a:rPr>
              <a:t>TIME</a:t>
            </a:r>
            <a:endParaRPr sz="1500">
              <a:latin typeface="Microsoft Sans Serif"/>
              <a:cs typeface="Microsoft Sans Serif"/>
            </a:endParaRPr>
          </a:p>
          <a:p>
            <a:pPr marL="179070" indent="-167005">
              <a:lnSpc>
                <a:spcPts val="1300"/>
              </a:lnSpc>
              <a:spcBef>
                <a:spcPts val="175"/>
              </a:spcBef>
              <a:buFont typeface="Arial"/>
              <a:buAutoNum type="arabicPlain" startAt="18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Storytelling: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Create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personal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post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least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once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month</a:t>
            </a:r>
            <a:endParaRPr sz="110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Font typeface="Arial"/>
              <a:buAutoNum type="arabicPlain" startAt="18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Thought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Leadership: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Publish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company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including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white-papers,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articles,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reports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Font typeface="Arial"/>
              <a:buAutoNum type="arabicPlain" startAt="18"/>
              <a:tabLst>
                <a:tab pos="18605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Events: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publish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information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about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upcoming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events,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including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webinars</a:t>
            </a:r>
            <a:endParaRPr sz="1100">
              <a:latin typeface="Trebuchet MS"/>
              <a:cs typeface="Trebuchet MS"/>
            </a:endParaRPr>
          </a:p>
          <a:p>
            <a:pPr marL="12700" marR="112395">
              <a:lnSpc>
                <a:spcPts val="1280"/>
              </a:lnSpc>
              <a:spcBef>
                <a:spcPts val="55"/>
              </a:spcBef>
              <a:buFont typeface="Arial"/>
              <a:buAutoNum type="arabicPlain" startAt="18"/>
              <a:tabLst>
                <a:tab pos="17970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External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News: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Identify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valuable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articles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(not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published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from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company),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share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post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 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provide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additional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insights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15"/>
              </a:lnSpc>
              <a:buFont typeface="Arial"/>
              <a:buAutoNum type="arabicPlain" startAt="18"/>
              <a:tabLst>
                <a:tab pos="18605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Analyze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followed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hashtags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add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delete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based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upon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added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value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Font typeface="Arial"/>
              <a:buAutoNum type="arabicPlain" startAt="18"/>
              <a:tabLst>
                <a:tab pos="18605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30" dirty="0">
                <a:latin typeface="Trebuchet MS"/>
                <a:cs typeface="Trebuchet MS"/>
              </a:rPr>
              <a:t>RSS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feeds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follow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sources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80"/>
              </a:lnSpc>
              <a:spcBef>
                <a:spcPts val="55"/>
              </a:spcBef>
              <a:buFont typeface="Arial"/>
              <a:buAutoNum type="arabicPlain" startAt="18"/>
              <a:tabLst>
                <a:tab pos="18605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Collect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ideas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central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place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like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bookmark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tool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notes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app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later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 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inspiration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454" y="4171157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454" y="5795011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454" y="7490605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5569" y="1379361"/>
            <a:ext cx="2316518" cy="76263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EB186DB-9DB3-D0BB-F64A-1AF3114A5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3250" y="168275"/>
            <a:ext cx="1712197" cy="707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024" y="2777593"/>
            <a:ext cx="514984" cy="429259"/>
          </a:xfrm>
          <a:custGeom>
            <a:avLst/>
            <a:gdLst/>
            <a:ahLst/>
            <a:cxnLst/>
            <a:rect l="l" t="t" r="r" b="b"/>
            <a:pathLst>
              <a:path w="514984" h="429260">
                <a:moveTo>
                  <a:pt x="389264" y="428984"/>
                </a:moveTo>
                <a:lnTo>
                  <a:pt x="125482" y="428984"/>
                </a:lnTo>
                <a:lnTo>
                  <a:pt x="0" y="214492"/>
                </a:lnTo>
                <a:lnTo>
                  <a:pt x="125482" y="0"/>
                </a:lnTo>
                <a:lnTo>
                  <a:pt x="389264" y="0"/>
                </a:lnTo>
                <a:lnTo>
                  <a:pt x="514746" y="214492"/>
                </a:lnTo>
                <a:lnTo>
                  <a:pt x="389264" y="428984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618" y="4093429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618" y="6087062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418" y="4750315"/>
            <a:ext cx="514984" cy="429259"/>
          </a:xfrm>
          <a:custGeom>
            <a:avLst/>
            <a:gdLst/>
            <a:ahLst/>
            <a:cxnLst/>
            <a:rect l="l" t="t" r="r" b="b"/>
            <a:pathLst>
              <a:path w="514984" h="429260">
                <a:moveTo>
                  <a:pt x="389264" y="428984"/>
                </a:moveTo>
                <a:lnTo>
                  <a:pt x="125482" y="428984"/>
                </a:lnTo>
                <a:lnTo>
                  <a:pt x="0" y="214492"/>
                </a:lnTo>
                <a:lnTo>
                  <a:pt x="125482" y="0"/>
                </a:lnTo>
                <a:lnTo>
                  <a:pt x="389264" y="0"/>
                </a:lnTo>
                <a:lnTo>
                  <a:pt x="514746" y="214492"/>
                </a:lnTo>
                <a:lnTo>
                  <a:pt x="389264" y="428984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805" y="6700151"/>
            <a:ext cx="514984" cy="1026160"/>
          </a:xfrm>
          <a:custGeom>
            <a:avLst/>
            <a:gdLst/>
            <a:ahLst/>
            <a:cxnLst/>
            <a:rect l="l" t="t" r="r" b="b"/>
            <a:pathLst>
              <a:path w="514984" h="1026159">
                <a:moveTo>
                  <a:pt x="269811" y="1004989"/>
                </a:moveTo>
                <a:lnTo>
                  <a:pt x="263906" y="998918"/>
                </a:lnTo>
                <a:lnTo>
                  <a:pt x="249491" y="998918"/>
                </a:lnTo>
                <a:lnTo>
                  <a:pt x="243598" y="1004989"/>
                </a:lnTo>
                <a:lnTo>
                  <a:pt x="243598" y="1019835"/>
                </a:lnTo>
                <a:lnTo>
                  <a:pt x="249491" y="1025906"/>
                </a:lnTo>
                <a:lnTo>
                  <a:pt x="263906" y="1025906"/>
                </a:lnTo>
                <a:lnTo>
                  <a:pt x="269811" y="1019835"/>
                </a:lnTo>
                <a:lnTo>
                  <a:pt x="269811" y="1004989"/>
                </a:lnTo>
                <a:close/>
              </a:path>
              <a:path w="514984" h="1026159">
                <a:moveTo>
                  <a:pt x="269811" y="951026"/>
                </a:moveTo>
                <a:lnTo>
                  <a:pt x="263906" y="944956"/>
                </a:lnTo>
                <a:lnTo>
                  <a:pt x="249491" y="944956"/>
                </a:lnTo>
                <a:lnTo>
                  <a:pt x="243598" y="951026"/>
                </a:lnTo>
                <a:lnTo>
                  <a:pt x="243598" y="965860"/>
                </a:lnTo>
                <a:lnTo>
                  <a:pt x="249491" y="971931"/>
                </a:lnTo>
                <a:lnTo>
                  <a:pt x="263906" y="971931"/>
                </a:lnTo>
                <a:lnTo>
                  <a:pt x="269811" y="965860"/>
                </a:lnTo>
                <a:lnTo>
                  <a:pt x="269811" y="951026"/>
                </a:lnTo>
                <a:close/>
              </a:path>
              <a:path w="514984" h="1026159">
                <a:moveTo>
                  <a:pt x="269811" y="897064"/>
                </a:moveTo>
                <a:lnTo>
                  <a:pt x="263906" y="890993"/>
                </a:lnTo>
                <a:lnTo>
                  <a:pt x="249491" y="890993"/>
                </a:lnTo>
                <a:lnTo>
                  <a:pt x="243598" y="897064"/>
                </a:lnTo>
                <a:lnTo>
                  <a:pt x="243598" y="911898"/>
                </a:lnTo>
                <a:lnTo>
                  <a:pt x="249491" y="917968"/>
                </a:lnTo>
                <a:lnTo>
                  <a:pt x="263906" y="917968"/>
                </a:lnTo>
                <a:lnTo>
                  <a:pt x="269811" y="911898"/>
                </a:lnTo>
                <a:lnTo>
                  <a:pt x="269811" y="897064"/>
                </a:lnTo>
                <a:close/>
              </a:path>
              <a:path w="514984" h="1026159">
                <a:moveTo>
                  <a:pt x="269811" y="843102"/>
                </a:moveTo>
                <a:lnTo>
                  <a:pt x="263906" y="837031"/>
                </a:lnTo>
                <a:lnTo>
                  <a:pt x="249491" y="837031"/>
                </a:lnTo>
                <a:lnTo>
                  <a:pt x="243598" y="843102"/>
                </a:lnTo>
                <a:lnTo>
                  <a:pt x="243598" y="857935"/>
                </a:lnTo>
                <a:lnTo>
                  <a:pt x="249491" y="864006"/>
                </a:lnTo>
                <a:lnTo>
                  <a:pt x="263906" y="864006"/>
                </a:lnTo>
                <a:lnTo>
                  <a:pt x="269811" y="857935"/>
                </a:lnTo>
                <a:lnTo>
                  <a:pt x="269811" y="843102"/>
                </a:lnTo>
                <a:close/>
              </a:path>
              <a:path w="514984" h="1026159">
                <a:moveTo>
                  <a:pt x="269811" y="789127"/>
                </a:moveTo>
                <a:lnTo>
                  <a:pt x="263906" y="783056"/>
                </a:lnTo>
                <a:lnTo>
                  <a:pt x="249491" y="783056"/>
                </a:lnTo>
                <a:lnTo>
                  <a:pt x="243598" y="789127"/>
                </a:lnTo>
                <a:lnTo>
                  <a:pt x="243598" y="803973"/>
                </a:lnTo>
                <a:lnTo>
                  <a:pt x="249491" y="810044"/>
                </a:lnTo>
                <a:lnTo>
                  <a:pt x="263906" y="810044"/>
                </a:lnTo>
                <a:lnTo>
                  <a:pt x="269811" y="803973"/>
                </a:lnTo>
                <a:lnTo>
                  <a:pt x="269811" y="789127"/>
                </a:lnTo>
                <a:close/>
              </a:path>
              <a:path w="514984" h="1026159">
                <a:moveTo>
                  <a:pt x="269811" y="735164"/>
                </a:moveTo>
                <a:lnTo>
                  <a:pt x="263906" y="729094"/>
                </a:lnTo>
                <a:lnTo>
                  <a:pt x="249491" y="729094"/>
                </a:lnTo>
                <a:lnTo>
                  <a:pt x="243598" y="735164"/>
                </a:lnTo>
                <a:lnTo>
                  <a:pt x="243598" y="750011"/>
                </a:lnTo>
                <a:lnTo>
                  <a:pt x="249491" y="756081"/>
                </a:lnTo>
                <a:lnTo>
                  <a:pt x="263906" y="756081"/>
                </a:lnTo>
                <a:lnTo>
                  <a:pt x="269811" y="750011"/>
                </a:lnTo>
                <a:lnTo>
                  <a:pt x="269811" y="735164"/>
                </a:lnTo>
                <a:close/>
              </a:path>
              <a:path w="514984" h="1026159">
                <a:moveTo>
                  <a:pt x="269811" y="681202"/>
                </a:moveTo>
                <a:lnTo>
                  <a:pt x="263906" y="675132"/>
                </a:lnTo>
                <a:lnTo>
                  <a:pt x="249491" y="675132"/>
                </a:lnTo>
                <a:lnTo>
                  <a:pt x="243598" y="681202"/>
                </a:lnTo>
                <a:lnTo>
                  <a:pt x="243598" y="696048"/>
                </a:lnTo>
                <a:lnTo>
                  <a:pt x="249491" y="702119"/>
                </a:lnTo>
                <a:lnTo>
                  <a:pt x="263906" y="702119"/>
                </a:lnTo>
                <a:lnTo>
                  <a:pt x="269811" y="696048"/>
                </a:lnTo>
                <a:lnTo>
                  <a:pt x="269811" y="681202"/>
                </a:lnTo>
                <a:close/>
              </a:path>
              <a:path w="514984" h="1026159">
                <a:moveTo>
                  <a:pt x="269811" y="627240"/>
                </a:moveTo>
                <a:lnTo>
                  <a:pt x="263906" y="621169"/>
                </a:lnTo>
                <a:lnTo>
                  <a:pt x="249491" y="621169"/>
                </a:lnTo>
                <a:lnTo>
                  <a:pt x="243598" y="627240"/>
                </a:lnTo>
                <a:lnTo>
                  <a:pt x="243598" y="642086"/>
                </a:lnTo>
                <a:lnTo>
                  <a:pt x="249491" y="648157"/>
                </a:lnTo>
                <a:lnTo>
                  <a:pt x="263906" y="648157"/>
                </a:lnTo>
                <a:lnTo>
                  <a:pt x="269811" y="642086"/>
                </a:lnTo>
                <a:lnTo>
                  <a:pt x="269811" y="627240"/>
                </a:lnTo>
                <a:close/>
              </a:path>
              <a:path w="514984" h="1026159">
                <a:moveTo>
                  <a:pt x="269811" y="573278"/>
                </a:moveTo>
                <a:lnTo>
                  <a:pt x="263906" y="567207"/>
                </a:lnTo>
                <a:lnTo>
                  <a:pt x="249491" y="567207"/>
                </a:lnTo>
                <a:lnTo>
                  <a:pt x="243598" y="573278"/>
                </a:lnTo>
                <a:lnTo>
                  <a:pt x="243598" y="588111"/>
                </a:lnTo>
                <a:lnTo>
                  <a:pt x="249491" y="594182"/>
                </a:lnTo>
                <a:lnTo>
                  <a:pt x="263906" y="594182"/>
                </a:lnTo>
                <a:lnTo>
                  <a:pt x="269811" y="588111"/>
                </a:lnTo>
                <a:lnTo>
                  <a:pt x="269811" y="573278"/>
                </a:lnTo>
                <a:close/>
              </a:path>
              <a:path w="514984" h="1026159">
                <a:moveTo>
                  <a:pt x="269811" y="519315"/>
                </a:moveTo>
                <a:lnTo>
                  <a:pt x="263906" y="513245"/>
                </a:lnTo>
                <a:lnTo>
                  <a:pt x="249491" y="513245"/>
                </a:lnTo>
                <a:lnTo>
                  <a:pt x="243598" y="519315"/>
                </a:lnTo>
                <a:lnTo>
                  <a:pt x="243598" y="534149"/>
                </a:lnTo>
                <a:lnTo>
                  <a:pt x="249491" y="540219"/>
                </a:lnTo>
                <a:lnTo>
                  <a:pt x="263906" y="540219"/>
                </a:lnTo>
                <a:lnTo>
                  <a:pt x="269811" y="534149"/>
                </a:lnTo>
                <a:lnTo>
                  <a:pt x="269811" y="519315"/>
                </a:lnTo>
                <a:close/>
              </a:path>
              <a:path w="514984" h="1026159">
                <a:moveTo>
                  <a:pt x="269811" y="465353"/>
                </a:moveTo>
                <a:lnTo>
                  <a:pt x="263906" y="459282"/>
                </a:lnTo>
                <a:lnTo>
                  <a:pt x="249491" y="459282"/>
                </a:lnTo>
                <a:lnTo>
                  <a:pt x="243598" y="465353"/>
                </a:lnTo>
                <a:lnTo>
                  <a:pt x="243598" y="480187"/>
                </a:lnTo>
                <a:lnTo>
                  <a:pt x="249491" y="486257"/>
                </a:lnTo>
                <a:lnTo>
                  <a:pt x="263906" y="486257"/>
                </a:lnTo>
                <a:lnTo>
                  <a:pt x="269811" y="480187"/>
                </a:lnTo>
                <a:lnTo>
                  <a:pt x="269811" y="465353"/>
                </a:lnTo>
                <a:close/>
              </a:path>
              <a:path w="514984" h="1026159">
                <a:moveTo>
                  <a:pt x="514743" y="214503"/>
                </a:moveTo>
                <a:lnTo>
                  <a:pt x="389267" y="0"/>
                </a:lnTo>
                <a:lnTo>
                  <a:pt x="125488" y="0"/>
                </a:lnTo>
                <a:lnTo>
                  <a:pt x="0" y="214503"/>
                </a:lnTo>
                <a:lnTo>
                  <a:pt x="125488" y="428993"/>
                </a:lnTo>
                <a:lnTo>
                  <a:pt x="246278" y="428993"/>
                </a:lnTo>
                <a:lnTo>
                  <a:pt x="249491" y="432295"/>
                </a:lnTo>
                <a:lnTo>
                  <a:pt x="263906" y="432295"/>
                </a:lnTo>
                <a:lnTo>
                  <a:pt x="267106" y="428993"/>
                </a:lnTo>
                <a:lnTo>
                  <a:pt x="389267" y="428993"/>
                </a:lnTo>
                <a:lnTo>
                  <a:pt x="514743" y="214503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012" y="5217400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569" y="1379360"/>
            <a:ext cx="2316518" cy="76263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22618" y="3227076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E6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7360" y="2856521"/>
            <a:ext cx="1143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799" y="2200598"/>
            <a:ext cx="5735320" cy="43159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14"/>
              </a:spcBef>
              <a:tabLst>
                <a:tab pos="2328545" algn="l"/>
              </a:tabLst>
            </a:pPr>
            <a:r>
              <a:rPr sz="2200" spc="225" dirty="0">
                <a:solidFill>
                  <a:srgbClr val="292993"/>
                </a:solidFill>
                <a:latin typeface="Antonio" panose="02000503000000000000" pitchFamily="2" charset="0"/>
                <a:cs typeface="Microsoft Sans Serif"/>
              </a:rPr>
              <a:t>CHECKLIST</a:t>
            </a:r>
            <a:r>
              <a:rPr sz="2200" spc="215" dirty="0">
                <a:solidFill>
                  <a:srgbClr val="6AA33F"/>
                </a:solidFill>
                <a:latin typeface="Antonio" panose="02000503000000000000" pitchFamily="2" charset="0"/>
                <a:cs typeface="Microsoft Sans Serif"/>
              </a:rPr>
              <a:t>RELATIONSHIP</a:t>
            </a:r>
            <a:endParaRPr sz="2200" dirty="0">
              <a:latin typeface="Antonio" panose="02000503000000000000" pitchFamily="2" charset="0"/>
              <a:cs typeface="Microsoft Sans Serif"/>
            </a:endParaRPr>
          </a:p>
          <a:p>
            <a:pPr marL="15875">
              <a:lnSpc>
                <a:spcPct val="100000"/>
              </a:lnSpc>
              <a:spcBef>
                <a:spcPts val="1565"/>
              </a:spcBef>
            </a:pPr>
            <a:r>
              <a:rPr sz="1500" spc="145" dirty="0">
                <a:solidFill>
                  <a:srgbClr val="292993"/>
                </a:solidFill>
                <a:latin typeface="Antonio" panose="02000503000000000000" pitchFamily="2" charset="0"/>
                <a:cs typeface="Microsoft Sans Serif"/>
              </a:rPr>
              <a:t>CONNECT</a:t>
            </a:r>
            <a:endParaRPr sz="1500" dirty="0">
              <a:latin typeface="Antonio" panose="02000503000000000000" pitchFamily="2" charset="0"/>
              <a:cs typeface="Microsoft Sans Serif"/>
            </a:endParaRPr>
          </a:p>
          <a:p>
            <a:pPr marL="140335" indent="-125095">
              <a:lnSpc>
                <a:spcPts val="1300"/>
              </a:lnSpc>
              <a:spcBef>
                <a:spcPts val="620"/>
              </a:spcBef>
              <a:buAutoNum type="arabicPlain"/>
              <a:tabLst>
                <a:tab pos="14097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invitation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connect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those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you've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spoken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this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week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Respond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received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invitations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6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Withdraw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outstanding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invitations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after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one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month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ll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mp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g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Invite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all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people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clients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decision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making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unit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(DMU)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connect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6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invitation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authors</a:t>
            </a:r>
            <a:r>
              <a:rPr sz="1100" spc="-8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of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relevant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and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inspiring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content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nn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v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il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275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nn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ll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il</a:t>
            </a:r>
            <a:r>
              <a:rPr sz="1100" spc="-6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46050" indent="-130810">
              <a:lnSpc>
                <a:spcPts val="1300"/>
              </a:lnSpc>
              <a:buAutoNum type="arabicPlain"/>
              <a:tabLst>
                <a:tab pos="146685" algn="l"/>
              </a:tabLst>
            </a:pPr>
            <a:r>
              <a:rPr sz="1100" b="1" spc="-2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-</a:t>
            </a:r>
            <a:r>
              <a:rPr sz="1100" b="1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ll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u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8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</a:t>
            </a:r>
            <a:r>
              <a:rPr sz="1100" spc="-3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0</a:t>
            </a:r>
            <a:r>
              <a:rPr sz="1100" spc="-4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0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nn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er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1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ci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</a:t>
            </a:r>
            <a:r>
              <a:rPr sz="1100" spc="-5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d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</a:t>
            </a:r>
            <a:r>
              <a:rPr sz="1100" spc="-3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9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</a:t>
            </a:r>
            <a:r>
              <a:rPr sz="1100" spc="-4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</a:t>
            </a:r>
            <a:r>
              <a:rPr sz="1100" spc="-2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</a:t>
            </a:r>
            <a:r>
              <a:rPr sz="1100" spc="-7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</a:t>
            </a:r>
            <a:r>
              <a:rPr sz="1100" spc="-9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</a:t>
            </a:r>
            <a:r>
              <a:rPr sz="1100" spc="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</a:t>
            </a:r>
            <a:r>
              <a:rPr sz="1100" spc="-5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r</a:t>
            </a:r>
            <a:r>
              <a:rPr sz="1100" spc="-5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m</a:t>
            </a:r>
            <a:r>
              <a:rPr sz="1100" spc="1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</a:t>
            </a:r>
            <a:endParaRPr sz="11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lain"/>
            </a:pPr>
            <a:endParaRPr sz="125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spc="114" dirty="0">
                <a:solidFill>
                  <a:srgbClr val="292993"/>
                </a:solidFill>
                <a:latin typeface="Microsoft Sans Serif"/>
                <a:cs typeface="Microsoft Sans Serif"/>
              </a:rPr>
              <a:t>BUILD</a:t>
            </a:r>
            <a:r>
              <a:rPr sz="1500" spc="300" dirty="0">
                <a:solidFill>
                  <a:srgbClr val="292993"/>
                </a:solidFill>
                <a:latin typeface="Microsoft Sans Serif"/>
                <a:cs typeface="Microsoft Sans Serif"/>
              </a:rPr>
              <a:t> </a:t>
            </a:r>
            <a:r>
              <a:rPr sz="1500" spc="125" dirty="0">
                <a:solidFill>
                  <a:srgbClr val="292993"/>
                </a:solidFill>
                <a:latin typeface="Microsoft Sans Serif"/>
                <a:cs typeface="Microsoft Sans Serif"/>
              </a:rPr>
              <a:t>RELATIONSHIPS</a:t>
            </a:r>
            <a:endParaRPr sz="1500" dirty="0">
              <a:latin typeface="Microsoft Sans Serif"/>
              <a:cs typeface="Microsoft Sans Serif"/>
            </a:endParaRPr>
          </a:p>
          <a:p>
            <a:pPr marL="179705" indent="-167640">
              <a:lnSpc>
                <a:spcPts val="1300"/>
              </a:lnSpc>
              <a:spcBef>
                <a:spcPts val="180"/>
              </a:spcBef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ss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5" dirty="0">
                <a:latin typeface="Trebuchet MS"/>
                <a:cs typeface="Trebuchet MS"/>
              </a:rPr>
              <a:t>b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75" dirty="0">
                <a:latin typeface="Trebuchet MS"/>
                <a:cs typeface="Trebuchet MS"/>
              </a:rPr>
              <a:t>x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il</a:t>
            </a:r>
            <a:r>
              <a:rPr sz="1100" spc="-40" dirty="0">
                <a:latin typeface="Trebuchet MS"/>
                <a:cs typeface="Trebuchet MS"/>
              </a:rPr>
              <a:t>y</a:t>
            </a:r>
            <a:endParaRPr sz="1100" dirty="0">
              <a:latin typeface="Trebuchet MS"/>
              <a:cs typeface="Trebuchet MS"/>
            </a:endParaRPr>
          </a:p>
          <a:p>
            <a:pPr marL="173355" indent="-161290">
              <a:lnSpc>
                <a:spcPts val="1275"/>
              </a:lnSpc>
              <a:buAutoNum type="arabicPlain" startAt="10"/>
              <a:tabLst>
                <a:tab pos="17399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f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Smartlinks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Sales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Navigator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share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exclusive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only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1-on-1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prospects.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55" dirty="0">
                <a:latin typeface="Trebuchet MS"/>
                <a:cs typeface="Trebuchet MS"/>
              </a:rPr>
              <a:t>S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lc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ss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0" dirty="0">
                <a:latin typeface="Trebuchet MS"/>
                <a:cs typeface="Trebuchet MS"/>
              </a:rPr>
              <a:t>w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Respond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anniversaries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job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changes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Endorse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five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clients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their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three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skills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5" dirty="0">
                <a:latin typeface="Trebuchet MS"/>
                <a:cs typeface="Trebuchet MS"/>
              </a:rPr>
              <a:t>d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</a:t>
            </a:r>
            <a:r>
              <a:rPr sz="1100" spc="5" dirty="0">
                <a:latin typeface="Trebuchet MS"/>
                <a:cs typeface="Trebuchet MS"/>
              </a:rPr>
              <a:t>oo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15" dirty="0">
                <a:latin typeface="Trebuchet MS"/>
                <a:cs typeface="Trebuchet MS"/>
              </a:rPr>
              <a:t>k</a:t>
            </a:r>
            <a:r>
              <a:rPr sz="1100" spc="-45" dirty="0">
                <a:latin typeface="Trebuchet MS"/>
                <a:cs typeface="Trebuchet MS"/>
              </a:rPr>
              <a:t>ill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Write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recommendation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someone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once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month</a:t>
            </a:r>
            <a:endParaRPr sz="1100" dirty="0">
              <a:latin typeface="Trebuchet MS"/>
              <a:cs typeface="Trebuchet MS"/>
            </a:endParaRPr>
          </a:p>
          <a:p>
            <a:pPr marL="179705" indent="-167640">
              <a:lnSpc>
                <a:spcPts val="1300"/>
              </a:lnSpc>
              <a:buAutoNum type="arabicPlain" startAt="10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Create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list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Twitter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active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profiles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prospects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their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company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accounts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193" y="6651212"/>
            <a:ext cx="4794250" cy="11233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500" spc="125" dirty="0">
                <a:solidFill>
                  <a:srgbClr val="292993"/>
                </a:solidFill>
                <a:latin typeface="Microsoft Sans Serif"/>
                <a:cs typeface="Microsoft Sans Serif"/>
              </a:rPr>
              <a:t>CONVERT</a:t>
            </a:r>
            <a:endParaRPr sz="1500">
              <a:latin typeface="Microsoft Sans Serif"/>
              <a:cs typeface="Microsoft Sans Serif"/>
            </a:endParaRPr>
          </a:p>
          <a:p>
            <a:pPr marL="179705" indent="-167640">
              <a:lnSpc>
                <a:spcPts val="1300"/>
              </a:lnSpc>
              <a:spcBef>
                <a:spcPts val="175"/>
              </a:spcBef>
              <a:buAutoNum type="arabicPlain" startAt="19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dirty="0">
                <a:latin typeface="Trebuchet MS"/>
                <a:cs typeface="Trebuchet MS"/>
              </a:rPr>
              <a:t>Send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informal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meeting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proposal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message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hot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prospects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AutoNum type="arabicPlain" startAt="19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Ask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connections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if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want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LinkedIn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newsletter</a:t>
            </a:r>
            <a:endParaRPr sz="110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9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5" dirty="0">
                <a:latin typeface="Trebuchet MS"/>
                <a:cs typeface="Trebuchet MS"/>
              </a:rPr>
              <a:t>ll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0" dirty="0">
                <a:latin typeface="Trebuchet MS"/>
                <a:cs typeface="Trebuchet MS"/>
              </a:rPr>
              <a:t>w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0" dirty="0">
                <a:latin typeface="Trebuchet MS"/>
                <a:cs typeface="Trebuchet MS"/>
              </a:rPr>
              <a:t>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" dirty="0">
                <a:latin typeface="Trebuchet MS"/>
                <a:cs typeface="Trebuchet MS"/>
              </a:rPr>
              <a:t>g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AutoNum type="arabicPlain" startAt="19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Ask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satisfied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client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recommendation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after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completing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project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300"/>
              </a:lnSpc>
              <a:buAutoNum type="arabicPlain" startAt="19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tool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like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Calendly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make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it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easy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schedule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appointment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32" y="4829244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126" y="6782258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40" y="2732747"/>
            <a:ext cx="514984" cy="2386330"/>
          </a:xfrm>
          <a:custGeom>
            <a:avLst/>
            <a:gdLst/>
            <a:ahLst/>
            <a:cxnLst/>
            <a:rect l="l" t="t" r="r" b="b"/>
            <a:pathLst>
              <a:path w="514984" h="2386329">
                <a:moveTo>
                  <a:pt x="269798" y="1912023"/>
                </a:moveTo>
                <a:lnTo>
                  <a:pt x="263906" y="1905952"/>
                </a:lnTo>
                <a:lnTo>
                  <a:pt x="249491" y="1905952"/>
                </a:lnTo>
                <a:lnTo>
                  <a:pt x="243586" y="1912023"/>
                </a:lnTo>
                <a:lnTo>
                  <a:pt x="243586" y="1926869"/>
                </a:lnTo>
                <a:lnTo>
                  <a:pt x="249491" y="1932940"/>
                </a:lnTo>
                <a:lnTo>
                  <a:pt x="263906" y="1932940"/>
                </a:lnTo>
                <a:lnTo>
                  <a:pt x="269798" y="1926869"/>
                </a:lnTo>
                <a:lnTo>
                  <a:pt x="269798" y="1912023"/>
                </a:lnTo>
                <a:close/>
              </a:path>
              <a:path w="514984" h="2386329">
                <a:moveTo>
                  <a:pt x="269798" y="1858060"/>
                </a:moveTo>
                <a:lnTo>
                  <a:pt x="263906" y="1851990"/>
                </a:lnTo>
                <a:lnTo>
                  <a:pt x="249491" y="1851990"/>
                </a:lnTo>
                <a:lnTo>
                  <a:pt x="243586" y="1858060"/>
                </a:lnTo>
                <a:lnTo>
                  <a:pt x="243586" y="1872907"/>
                </a:lnTo>
                <a:lnTo>
                  <a:pt x="249491" y="1878977"/>
                </a:lnTo>
                <a:lnTo>
                  <a:pt x="263906" y="1878977"/>
                </a:lnTo>
                <a:lnTo>
                  <a:pt x="269798" y="1872907"/>
                </a:lnTo>
                <a:lnTo>
                  <a:pt x="269798" y="1858060"/>
                </a:lnTo>
                <a:close/>
              </a:path>
              <a:path w="514984" h="2386329">
                <a:moveTo>
                  <a:pt x="269798" y="1804098"/>
                </a:moveTo>
                <a:lnTo>
                  <a:pt x="263906" y="1798027"/>
                </a:lnTo>
                <a:lnTo>
                  <a:pt x="249491" y="1798027"/>
                </a:lnTo>
                <a:lnTo>
                  <a:pt x="243586" y="1804098"/>
                </a:lnTo>
                <a:lnTo>
                  <a:pt x="243586" y="1818944"/>
                </a:lnTo>
                <a:lnTo>
                  <a:pt x="249491" y="1825015"/>
                </a:lnTo>
                <a:lnTo>
                  <a:pt x="263906" y="1825015"/>
                </a:lnTo>
                <a:lnTo>
                  <a:pt x="269798" y="1818944"/>
                </a:lnTo>
                <a:lnTo>
                  <a:pt x="269798" y="1804098"/>
                </a:lnTo>
                <a:close/>
              </a:path>
              <a:path w="514984" h="2386329">
                <a:moveTo>
                  <a:pt x="269798" y="1750136"/>
                </a:moveTo>
                <a:lnTo>
                  <a:pt x="263906" y="1744065"/>
                </a:lnTo>
                <a:lnTo>
                  <a:pt x="249491" y="1744065"/>
                </a:lnTo>
                <a:lnTo>
                  <a:pt x="243586" y="1750136"/>
                </a:lnTo>
                <a:lnTo>
                  <a:pt x="243586" y="1764969"/>
                </a:lnTo>
                <a:lnTo>
                  <a:pt x="249491" y="1771040"/>
                </a:lnTo>
                <a:lnTo>
                  <a:pt x="263906" y="1771040"/>
                </a:lnTo>
                <a:lnTo>
                  <a:pt x="269798" y="1764969"/>
                </a:lnTo>
                <a:lnTo>
                  <a:pt x="269798" y="1750136"/>
                </a:lnTo>
                <a:close/>
              </a:path>
              <a:path w="514984" h="2386329">
                <a:moveTo>
                  <a:pt x="269798" y="1696173"/>
                </a:moveTo>
                <a:lnTo>
                  <a:pt x="263906" y="1690103"/>
                </a:lnTo>
                <a:lnTo>
                  <a:pt x="249491" y="1690103"/>
                </a:lnTo>
                <a:lnTo>
                  <a:pt x="243586" y="1696173"/>
                </a:lnTo>
                <a:lnTo>
                  <a:pt x="243586" y="1711007"/>
                </a:lnTo>
                <a:lnTo>
                  <a:pt x="249491" y="1717078"/>
                </a:lnTo>
                <a:lnTo>
                  <a:pt x="263906" y="1717078"/>
                </a:lnTo>
                <a:lnTo>
                  <a:pt x="269798" y="1711007"/>
                </a:lnTo>
                <a:lnTo>
                  <a:pt x="269798" y="1696173"/>
                </a:lnTo>
                <a:close/>
              </a:path>
              <a:path w="514984" h="2386329">
                <a:moveTo>
                  <a:pt x="269798" y="1642211"/>
                </a:moveTo>
                <a:lnTo>
                  <a:pt x="263906" y="1636141"/>
                </a:lnTo>
                <a:lnTo>
                  <a:pt x="249491" y="1636141"/>
                </a:lnTo>
                <a:lnTo>
                  <a:pt x="243586" y="1642211"/>
                </a:lnTo>
                <a:lnTo>
                  <a:pt x="243586" y="1657045"/>
                </a:lnTo>
                <a:lnTo>
                  <a:pt x="249491" y="1663115"/>
                </a:lnTo>
                <a:lnTo>
                  <a:pt x="263906" y="1663115"/>
                </a:lnTo>
                <a:lnTo>
                  <a:pt x="269798" y="1657045"/>
                </a:lnTo>
                <a:lnTo>
                  <a:pt x="269798" y="1642211"/>
                </a:lnTo>
                <a:close/>
              </a:path>
              <a:path w="514984" h="2386329">
                <a:moveTo>
                  <a:pt x="269798" y="1588249"/>
                </a:moveTo>
                <a:lnTo>
                  <a:pt x="263906" y="1582178"/>
                </a:lnTo>
                <a:lnTo>
                  <a:pt x="249491" y="1582178"/>
                </a:lnTo>
                <a:lnTo>
                  <a:pt x="243586" y="1588249"/>
                </a:lnTo>
                <a:lnTo>
                  <a:pt x="243586" y="1603082"/>
                </a:lnTo>
                <a:lnTo>
                  <a:pt x="249491" y="1609153"/>
                </a:lnTo>
                <a:lnTo>
                  <a:pt x="263906" y="1609153"/>
                </a:lnTo>
                <a:lnTo>
                  <a:pt x="269798" y="1603082"/>
                </a:lnTo>
                <a:lnTo>
                  <a:pt x="269798" y="1588249"/>
                </a:lnTo>
                <a:close/>
              </a:path>
              <a:path w="514984" h="2386329">
                <a:moveTo>
                  <a:pt x="269798" y="1534274"/>
                </a:moveTo>
                <a:lnTo>
                  <a:pt x="263906" y="1528203"/>
                </a:lnTo>
                <a:lnTo>
                  <a:pt x="249491" y="1528203"/>
                </a:lnTo>
                <a:lnTo>
                  <a:pt x="243586" y="1534274"/>
                </a:lnTo>
                <a:lnTo>
                  <a:pt x="243586" y="1549120"/>
                </a:lnTo>
                <a:lnTo>
                  <a:pt x="249491" y="1555191"/>
                </a:lnTo>
                <a:lnTo>
                  <a:pt x="263906" y="1555191"/>
                </a:lnTo>
                <a:lnTo>
                  <a:pt x="269798" y="1549120"/>
                </a:lnTo>
                <a:lnTo>
                  <a:pt x="269798" y="1534274"/>
                </a:lnTo>
                <a:close/>
              </a:path>
              <a:path w="514984" h="2386329">
                <a:moveTo>
                  <a:pt x="269798" y="1480312"/>
                </a:moveTo>
                <a:lnTo>
                  <a:pt x="263906" y="1474241"/>
                </a:lnTo>
                <a:lnTo>
                  <a:pt x="249491" y="1474241"/>
                </a:lnTo>
                <a:lnTo>
                  <a:pt x="243586" y="1480312"/>
                </a:lnTo>
                <a:lnTo>
                  <a:pt x="243586" y="1495158"/>
                </a:lnTo>
                <a:lnTo>
                  <a:pt x="249491" y="1501228"/>
                </a:lnTo>
                <a:lnTo>
                  <a:pt x="263906" y="1501228"/>
                </a:lnTo>
                <a:lnTo>
                  <a:pt x="269798" y="1495158"/>
                </a:lnTo>
                <a:lnTo>
                  <a:pt x="269798" y="1480312"/>
                </a:lnTo>
                <a:close/>
              </a:path>
              <a:path w="514984" h="2386329">
                <a:moveTo>
                  <a:pt x="269798" y="1426349"/>
                </a:moveTo>
                <a:lnTo>
                  <a:pt x="263906" y="1420279"/>
                </a:lnTo>
                <a:lnTo>
                  <a:pt x="249491" y="1420279"/>
                </a:lnTo>
                <a:lnTo>
                  <a:pt x="243586" y="1426349"/>
                </a:lnTo>
                <a:lnTo>
                  <a:pt x="243586" y="1441196"/>
                </a:lnTo>
                <a:lnTo>
                  <a:pt x="249491" y="1447266"/>
                </a:lnTo>
                <a:lnTo>
                  <a:pt x="263906" y="1447266"/>
                </a:lnTo>
                <a:lnTo>
                  <a:pt x="269798" y="1441196"/>
                </a:lnTo>
                <a:lnTo>
                  <a:pt x="269798" y="1426349"/>
                </a:lnTo>
                <a:close/>
              </a:path>
              <a:path w="514984" h="2386329">
                <a:moveTo>
                  <a:pt x="269798" y="1372387"/>
                </a:moveTo>
                <a:lnTo>
                  <a:pt x="263906" y="1366316"/>
                </a:lnTo>
                <a:lnTo>
                  <a:pt x="249491" y="1366316"/>
                </a:lnTo>
                <a:lnTo>
                  <a:pt x="243586" y="1372387"/>
                </a:lnTo>
                <a:lnTo>
                  <a:pt x="243586" y="1387221"/>
                </a:lnTo>
                <a:lnTo>
                  <a:pt x="249491" y="1393304"/>
                </a:lnTo>
                <a:lnTo>
                  <a:pt x="263906" y="1393304"/>
                </a:lnTo>
                <a:lnTo>
                  <a:pt x="269798" y="1387221"/>
                </a:lnTo>
                <a:lnTo>
                  <a:pt x="269798" y="1372387"/>
                </a:lnTo>
                <a:close/>
              </a:path>
              <a:path w="514984" h="2386329">
                <a:moveTo>
                  <a:pt x="269798" y="1318425"/>
                </a:moveTo>
                <a:lnTo>
                  <a:pt x="263906" y="1312354"/>
                </a:lnTo>
                <a:lnTo>
                  <a:pt x="249491" y="1312354"/>
                </a:lnTo>
                <a:lnTo>
                  <a:pt x="243586" y="1318425"/>
                </a:lnTo>
                <a:lnTo>
                  <a:pt x="243586" y="1333258"/>
                </a:lnTo>
                <a:lnTo>
                  <a:pt x="249491" y="1339329"/>
                </a:lnTo>
                <a:lnTo>
                  <a:pt x="263906" y="1339329"/>
                </a:lnTo>
                <a:lnTo>
                  <a:pt x="269798" y="1333258"/>
                </a:lnTo>
                <a:lnTo>
                  <a:pt x="269798" y="1318425"/>
                </a:lnTo>
                <a:close/>
              </a:path>
              <a:path w="514984" h="2386329">
                <a:moveTo>
                  <a:pt x="269798" y="1264462"/>
                </a:moveTo>
                <a:lnTo>
                  <a:pt x="263906" y="1258392"/>
                </a:lnTo>
                <a:lnTo>
                  <a:pt x="249491" y="1258392"/>
                </a:lnTo>
                <a:lnTo>
                  <a:pt x="243586" y="1264462"/>
                </a:lnTo>
                <a:lnTo>
                  <a:pt x="243586" y="1279296"/>
                </a:lnTo>
                <a:lnTo>
                  <a:pt x="249491" y="1285367"/>
                </a:lnTo>
                <a:lnTo>
                  <a:pt x="263906" y="1285367"/>
                </a:lnTo>
                <a:lnTo>
                  <a:pt x="269798" y="1279296"/>
                </a:lnTo>
                <a:lnTo>
                  <a:pt x="269798" y="1264462"/>
                </a:lnTo>
                <a:close/>
              </a:path>
              <a:path w="514984" h="2386329">
                <a:moveTo>
                  <a:pt x="269798" y="1203388"/>
                </a:moveTo>
                <a:lnTo>
                  <a:pt x="263906" y="1197305"/>
                </a:lnTo>
                <a:lnTo>
                  <a:pt x="249491" y="1197305"/>
                </a:lnTo>
                <a:lnTo>
                  <a:pt x="243586" y="1203388"/>
                </a:lnTo>
                <a:lnTo>
                  <a:pt x="243586" y="1218222"/>
                </a:lnTo>
                <a:lnTo>
                  <a:pt x="249491" y="1224292"/>
                </a:lnTo>
                <a:lnTo>
                  <a:pt x="263906" y="1224292"/>
                </a:lnTo>
                <a:lnTo>
                  <a:pt x="269798" y="1218222"/>
                </a:lnTo>
                <a:lnTo>
                  <a:pt x="269798" y="1203388"/>
                </a:lnTo>
                <a:close/>
              </a:path>
              <a:path w="514984" h="2386329">
                <a:moveTo>
                  <a:pt x="269798" y="1149413"/>
                </a:moveTo>
                <a:lnTo>
                  <a:pt x="263906" y="1143342"/>
                </a:lnTo>
                <a:lnTo>
                  <a:pt x="249491" y="1143342"/>
                </a:lnTo>
                <a:lnTo>
                  <a:pt x="243586" y="1149413"/>
                </a:lnTo>
                <a:lnTo>
                  <a:pt x="243586" y="1164259"/>
                </a:lnTo>
                <a:lnTo>
                  <a:pt x="249491" y="1170330"/>
                </a:lnTo>
                <a:lnTo>
                  <a:pt x="263906" y="1170330"/>
                </a:lnTo>
                <a:lnTo>
                  <a:pt x="269798" y="1164259"/>
                </a:lnTo>
                <a:lnTo>
                  <a:pt x="269798" y="1149413"/>
                </a:lnTo>
                <a:close/>
              </a:path>
              <a:path w="514984" h="2386329">
                <a:moveTo>
                  <a:pt x="269798" y="1095451"/>
                </a:moveTo>
                <a:lnTo>
                  <a:pt x="263906" y="1089380"/>
                </a:lnTo>
                <a:lnTo>
                  <a:pt x="249491" y="1089380"/>
                </a:lnTo>
                <a:lnTo>
                  <a:pt x="243586" y="1095451"/>
                </a:lnTo>
                <a:lnTo>
                  <a:pt x="243586" y="1110297"/>
                </a:lnTo>
                <a:lnTo>
                  <a:pt x="249491" y="1116368"/>
                </a:lnTo>
                <a:lnTo>
                  <a:pt x="263906" y="1116368"/>
                </a:lnTo>
                <a:lnTo>
                  <a:pt x="269798" y="1110297"/>
                </a:lnTo>
                <a:lnTo>
                  <a:pt x="269798" y="1095451"/>
                </a:lnTo>
                <a:close/>
              </a:path>
              <a:path w="514984" h="2386329">
                <a:moveTo>
                  <a:pt x="269798" y="1041488"/>
                </a:moveTo>
                <a:lnTo>
                  <a:pt x="263906" y="1035418"/>
                </a:lnTo>
                <a:lnTo>
                  <a:pt x="249491" y="1035418"/>
                </a:lnTo>
                <a:lnTo>
                  <a:pt x="243586" y="1041488"/>
                </a:lnTo>
                <a:lnTo>
                  <a:pt x="243586" y="1056335"/>
                </a:lnTo>
                <a:lnTo>
                  <a:pt x="249491" y="1062405"/>
                </a:lnTo>
                <a:lnTo>
                  <a:pt x="263906" y="1062405"/>
                </a:lnTo>
                <a:lnTo>
                  <a:pt x="269798" y="1056335"/>
                </a:lnTo>
                <a:lnTo>
                  <a:pt x="269798" y="1041488"/>
                </a:lnTo>
                <a:close/>
              </a:path>
              <a:path w="514984" h="2386329">
                <a:moveTo>
                  <a:pt x="269798" y="987526"/>
                </a:moveTo>
                <a:lnTo>
                  <a:pt x="263906" y="981456"/>
                </a:lnTo>
                <a:lnTo>
                  <a:pt x="249491" y="981456"/>
                </a:lnTo>
                <a:lnTo>
                  <a:pt x="243586" y="987526"/>
                </a:lnTo>
                <a:lnTo>
                  <a:pt x="243586" y="1002360"/>
                </a:lnTo>
                <a:lnTo>
                  <a:pt x="249491" y="1008443"/>
                </a:lnTo>
                <a:lnTo>
                  <a:pt x="263906" y="1008443"/>
                </a:lnTo>
                <a:lnTo>
                  <a:pt x="269798" y="1002360"/>
                </a:lnTo>
                <a:lnTo>
                  <a:pt x="269798" y="987526"/>
                </a:lnTo>
                <a:close/>
              </a:path>
              <a:path w="514984" h="2386329">
                <a:moveTo>
                  <a:pt x="269798" y="933564"/>
                </a:moveTo>
                <a:lnTo>
                  <a:pt x="263906" y="927493"/>
                </a:lnTo>
                <a:lnTo>
                  <a:pt x="249491" y="927493"/>
                </a:lnTo>
                <a:lnTo>
                  <a:pt x="243586" y="933564"/>
                </a:lnTo>
                <a:lnTo>
                  <a:pt x="243586" y="948397"/>
                </a:lnTo>
                <a:lnTo>
                  <a:pt x="249491" y="954468"/>
                </a:lnTo>
                <a:lnTo>
                  <a:pt x="263906" y="954468"/>
                </a:lnTo>
                <a:lnTo>
                  <a:pt x="269798" y="948397"/>
                </a:lnTo>
                <a:lnTo>
                  <a:pt x="269798" y="933564"/>
                </a:lnTo>
                <a:close/>
              </a:path>
              <a:path w="514984" h="2386329">
                <a:moveTo>
                  <a:pt x="269798" y="879602"/>
                </a:moveTo>
                <a:lnTo>
                  <a:pt x="263906" y="873531"/>
                </a:lnTo>
                <a:lnTo>
                  <a:pt x="249491" y="873531"/>
                </a:lnTo>
                <a:lnTo>
                  <a:pt x="243586" y="879602"/>
                </a:lnTo>
                <a:lnTo>
                  <a:pt x="243586" y="894435"/>
                </a:lnTo>
                <a:lnTo>
                  <a:pt x="249491" y="900506"/>
                </a:lnTo>
                <a:lnTo>
                  <a:pt x="263906" y="900506"/>
                </a:lnTo>
                <a:lnTo>
                  <a:pt x="269798" y="894435"/>
                </a:lnTo>
                <a:lnTo>
                  <a:pt x="269798" y="879602"/>
                </a:lnTo>
                <a:close/>
              </a:path>
              <a:path w="514984" h="2386329">
                <a:moveTo>
                  <a:pt x="269798" y="825639"/>
                </a:moveTo>
                <a:lnTo>
                  <a:pt x="263906" y="819569"/>
                </a:lnTo>
                <a:lnTo>
                  <a:pt x="249491" y="819569"/>
                </a:lnTo>
                <a:lnTo>
                  <a:pt x="243586" y="825639"/>
                </a:lnTo>
                <a:lnTo>
                  <a:pt x="243586" y="840473"/>
                </a:lnTo>
                <a:lnTo>
                  <a:pt x="249491" y="846543"/>
                </a:lnTo>
                <a:lnTo>
                  <a:pt x="263906" y="846543"/>
                </a:lnTo>
                <a:lnTo>
                  <a:pt x="269798" y="840473"/>
                </a:lnTo>
                <a:lnTo>
                  <a:pt x="269798" y="825639"/>
                </a:lnTo>
                <a:close/>
              </a:path>
              <a:path w="514984" h="2386329">
                <a:moveTo>
                  <a:pt x="269798" y="771664"/>
                </a:moveTo>
                <a:lnTo>
                  <a:pt x="263906" y="765594"/>
                </a:lnTo>
                <a:lnTo>
                  <a:pt x="249491" y="765594"/>
                </a:lnTo>
                <a:lnTo>
                  <a:pt x="243586" y="771664"/>
                </a:lnTo>
                <a:lnTo>
                  <a:pt x="243586" y="786511"/>
                </a:lnTo>
                <a:lnTo>
                  <a:pt x="249491" y="792581"/>
                </a:lnTo>
                <a:lnTo>
                  <a:pt x="263906" y="792581"/>
                </a:lnTo>
                <a:lnTo>
                  <a:pt x="269798" y="786511"/>
                </a:lnTo>
                <a:lnTo>
                  <a:pt x="269798" y="771664"/>
                </a:lnTo>
                <a:close/>
              </a:path>
              <a:path w="514984" h="2386329">
                <a:moveTo>
                  <a:pt x="269798" y="717702"/>
                </a:moveTo>
                <a:lnTo>
                  <a:pt x="263906" y="711631"/>
                </a:lnTo>
                <a:lnTo>
                  <a:pt x="249491" y="711631"/>
                </a:lnTo>
                <a:lnTo>
                  <a:pt x="243586" y="717702"/>
                </a:lnTo>
                <a:lnTo>
                  <a:pt x="243586" y="732548"/>
                </a:lnTo>
                <a:lnTo>
                  <a:pt x="249491" y="738619"/>
                </a:lnTo>
                <a:lnTo>
                  <a:pt x="263906" y="738619"/>
                </a:lnTo>
                <a:lnTo>
                  <a:pt x="269798" y="732548"/>
                </a:lnTo>
                <a:lnTo>
                  <a:pt x="269798" y="717702"/>
                </a:lnTo>
                <a:close/>
              </a:path>
              <a:path w="514984" h="2386329">
                <a:moveTo>
                  <a:pt x="269798" y="663740"/>
                </a:moveTo>
                <a:lnTo>
                  <a:pt x="263906" y="657669"/>
                </a:lnTo>
                <a:lnTo>
                  <a:pt x="249491" y="657669"/>
                </a:lnTo>
                <a:lnTo>
                  <a:pt x="243586" y="663740"/>
                </a:lnTo>
                <a:lnTo>
                  <a:pt x="243586" y="678586"/>
                </a:lnTo>
                <a:lnTo>
                  <a:pt x="249491" y="684657"/>
                </a:lnTo>
                <a:lnTo>
                  <a:pt x="263906" y="684657"/>
                </a:lnTo>
                <a:lnTo>
                  <a:pt x="269798" y="678586"/>
                </a:lnTo>
                <a:lnTo>
                  <a:pt x="269798" y="663740"/>
                </a:lnTo>
                <a:close/>
              </a:path>
              <a:path w="514984" h="2386329">
                <a:moveTo>
                  <a:pt x="269798" y="609777"/>
                </a:moveTo>
                <a:lnTo>
                  <a:pt x="263906" y="603707"/>
                </a:lnTo>
                <a:lnTo>
                  <a:pt x="249491" y="603707"/>
                </a:lnTo>
                <a:lnTo>
                  <a:pt x="243586" y="609777"/>
                </a:lnTo>
                <a:lnTo>
                  <a:pt x="243586" y="624624"/>
                </a:lnTo>
                <a:lnTo>
                  <a:pt x="249491" y="630694"/>
                </a:lnTo>
                <a:lnTo>
                  <a:pt x="263906" y="630694"/>
                </a:lnTo>
                <a:lnTo>
                  <a:pt x="269798" y="624624"/>
                </a:lnTo>
                <a:lnTo>
                  <a:pt x="269798" y="609777"/>
                </a:lnTo>
                <a:close/>
              </a:path>
              <a:path w="514984" h="2386329">
                <a:moveTo>
                  <a:pt x="269798" y="555815"/>
                </a:moveTo>
                <a:lnTo>
                  <a:pt x="263906" y="549744"/>
                </a:lnTo>
                <a:lnTo>
                  <a:pt x="249491" y="549744"/>
                </a:lnTo>
                <a:lnTo>
                  <a:pt x="243586" y="555815"/>
                </a:lnTo>
                <a:lnTo>
                  <a:pt x="243586" y="570649"/>
                </a:lnTo>
                <a:lnTo>
                  <a:pt x="249491" y="576719"/>
                </a:lnTo>
                <a:lnTo>
                  <a:pt x="263906" y="576719"/>
                </a:lnTo>
                <a:lnTo>
                  <a:pt x="269798" y="570649"/>
                </a:lnTo>
                <a:lnTo>
                  <a:pt x="269798" y="555815"/>
                </a:lnTo>
                <a:close/>
              </a:path>
              <a:path w="514984" h="2386329">
                <a:moveTo>
                  <a:pt x="269798" y="501853"/>
                </a:moveTo>
                <a:lnTo>
                  <a:pt x="263906" y="495782"/>
                </a:lnTo>
                <a:lnTo>
                  <a:pt x="249491" y="495782"/>
                </a:lnTo>
                <a:lnTo>
                  <a:pt x="243586" y="501853"/>
                </a:lnTo>
                <a:lnTo>
                  <a:pt x="243586" y="516686"/>
                </a:lnTo>
                <a:lnTo>
                  <a:pt x="249491" y="522757"/>
                </a:lnTo>
                <a:lnTo>
                  <a:pt x="263906" y="522757"/>
                </a:lnTo>
                <a:lnTo>
                  <a:pt x="269798" y="516686"/>
                </a:lnTo>
                <a:lnTo>
                  <a:pt x="269798" y="501853"/>
                </a:lnTo>
                <a:close/>
              </a:path>
              <a:path w="514984" h="2386329">
                <a:moveTo>
                  <a:pt x="269798" y="447890"/>
                </a:moveTo>
                <a:lnTo>
                  <a:pt x="263906" y="441820"/>
                </a:lnTo>
                <a:lnTo>
                  <a:pt x="249491" y="441820"/>
                </a:lnTo>
                <a:lnTo>
                  <a:pt x="243586" y="447890"/>
                </a:lnTo>
                <a:lnTo>
                  <a:pt x="243586" y="462724"/>
                </a:lnTo>
                <a:lnTo>
                  <a:pt x="249491" y="468795"/>
                </a:lnTo>
                <a:lnTo>
                  <a:pt x="263906" y="468795"/>
                </a:lnTo>
                <a:lnTo>
                  <a:pt x="269798" y="462724"/>
                </a:lnTo>
                <a:lnTo>
                  <a:pt x="269798" y="447890"/>
                </a:lnTo>
                <a:close/>
              </a:path>
              <a:path w="514984" h="2386329">
                <a:moveTo>
                  <a:pt x="514743" y="2171827"/>
                </a:moveTo>
                <a:lnTo>
                  <a:pt x="389255" y="1957336"/>
                </a:lnTo>
                <a:lnTo>
                  <a:pt x="125476" y="1957336"/>
                </a:lnTo>
                <a:lnTo>
                  <a:pt x="0" y="2171827"/>
                </a:lnTo>
                <a:lnTo>
                  <a:pt x="125476" y="2386330"/>
                </a:lnTo>
                <a:lnTo>
                  <a:pt x="389255" y="2386330"/>
                </a:lnTo>
                <a:lnTo>
                  <a:pt x="514743" y="2171827"/>
                </a:lnTo>
                <a:close/>
              </a:path>
              <a:path w="514984" h="2386329">
                <a:moveTo>
                  <a:pt x="514743" y="214503"/>
                </a:moveTo>
                <a:lnTo>
                  <a:pt x="389255" y="0"/>
                </a:lnTo>
                <a:lnTo>
                  <a:pt x="125476" y="0"/>
                </a:lnTo>
                <a:lnTo>
                  <a:pt x="0" y="214503"/>
                </a:lnTo>
                <a:lnTo>
                  <a:pt x="125476" y="428993"/>
                </a:lnTo>
                <a:lnTo>
                  <a:pt x="389255" y="428993"/>
                </a:lnTo>
                <a:lnTo>
                  <a:pt x="514743" y="214503"/>
                </a:lnTo>
                <a:close/>
              </a:path>
            </a:pathLst>
          </a:custGeom>
          <a:solidFill>
            <a:srgbClr val="6AA3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381535" y="5157162"/>
            <a:ext cx="514984" cy="2927350"/>
            <a:chOff x="381535" y="5157162"/>
            <a:chExt cx="514984" cy="2927350"/>
          </a:xfrm>
        </p:grpSpPr>
        <p:sp>
          <p:nvSpPr>
            <p:cNvPr id="4" name="object 4"/>
            <p:cNvSpPr/>
            <p:nvPr/>
          </p:nvSpPr>
          <p:spPr>
            <a:xfrm>
              <a:off x="381533" y="5157165"/>
              <a:ext cx="514984" cy="2063750"/>
            </a:xfrm>
            <a:custGeom>
              <a:avLst/>
              <a:gdLst/>
              <a:ahLst/>
              <a:cxnLst/>
              <a:rect l="l" t="t" r="r" b="b"/>
              <a:pathLst>
                <a:path w="514984" h="2063750">
                  <a:moveTo>
                    <a:pt x="269798" y="1574012"/>
                  </a:moveTo>
                  <a:lnTo>
                    <a:pt x="263906" y="1567942"/>
                  </a:lnTo>
                  <a:lnTo>
                    <a:pt x="249491" y="1567942"/>
                  </a:lnTo>
                  <a:lnTo>
                    <a:pt x="243586" y="1574012"/>
                  </a:lnTo>
                  <a:lnTo>
                    <a:pt x="243586" y="1588858"/>
                  </a:lnTo>
                  <a:lnTo>
                    <a:pt x="249491" y="1594929"/>
                  </a:lnTo>
                  <a:lnTo>
                    <a:pt x="263906" y="1594929"/>
                  </a:lnTo>
                  <a:lnTo>
                    <a:pt x="269798" y="1588858"/>
                  </a:lnTo>
                  <a:lnTo>
                    <a:pt x="269798" y="1574012"/>
                  </a:lnTo>
                  <a:close/>
                </a:path>
                <a:path w="514984" h="2063750">
                  <a:moveTo>
                    <a:pt x="269798" y="1520050"/>
                  </a:moveTo>
                  <a:lnTo>
                    <a:pt x="263906" y="1513979"/>
                  </a:lnTo>
                  <a:lnTo>
                    <a:pt x="249491" y="1513979"/>
                  </a:lnTo>
                  <a:lnTo>
                    <a:pt x="243586" y="1520050"/>
                  </a:lnTo>
                  <a:lnTo>
                    <a:pt x="243586" y="1534896"/>
                  </a:lnTo>
                  <a:lnTo>
                    <a:pt x="249491" y="1540967"/>
                  </a:lnTo>
                  <a:lnTo>
                    <a:pt x="263906" y="1540967"/>
                  </a:lnTo>
                  <a:lnTo>
                    <a:pt x="269798" y="1534896"/>
                  </a:lnTo>
                  <a:lnTo>
                    <a:pt x="269798" y="1520050"/>
                  </a:lnTo>
                  <a:close/>
                </a:path>
                <a:path w="514984" h="2063750">
                  <a:moveTo>
                    <a:pt x="269798" y="1466088"/>
                  </a:moveTo>
                  <a:lnTo>
                    <a:pt x="263906" y="1460017"/>
                  </a:lnTo>
                  <a:lnTo>
                    <a:pt x="249491" y="1460017"/>
                  </a:lnTo>
                  <a:lnTo>
                    <a:pt x="243586" y="1466088"/>
                  </a:lnTo>
                  <a:lnTo>
                    <a:pt x="243586" y="1480934"/>
                  </a:lnTo>
                  <a:lnTo>
                    <a:pt x="249491" y="1487004"/>
                  </a:lnTo>
                  <a:lnTo>
                    <a:pt x="263906" y="1487004"/>
                  </a:lnTo>
                  <a:lnTo>
                    <a:pt x="269798" y="1480934"/>
                  </a:lnTo>
                  <a:lnTo>
                    <a:pt x="269798" y="1466088"/>
                  </a:lnTo>
                  <a:close/>
                </a:path>
                <a:path w="514984" h="2063750">
                  <a:moveTo>
                    <a:pt x="269798" y="1412125"/>
                  </a:moveTo>
                  <a:lnTo>
                    <a:pt x="263906" y="1406055"/>
                  </a:lnTo>
                  <a:lnTo>
                    <a:pt x="249491" y="1406055"/>
                  </a:lnTo>
                  <a:lnTo>
                    <a:pt x="243586" y="1412125"/>
                  </a:lnTo>
                  <a:lnTo>
                    <a:pt x="243586" y="1426972"/>
                  </a:lnTo>
                  <a:lnTo>
                    <a:pt x="249491" y="1433042"/>
                  </a:lnTo>
                  <a:lnTo>
                    <a:pt x="263906" y="1433042"/>
                  </a:lnTo>
                  <a:lnTo>
                    <a:pt x="269798" y="1426972"/>
                  </a:lnTo>
                  <a:lnTo>
                    <a:pt x="269798" y="1412125"/>
                  </a:lnTo>
                  <a:close/>
                </a:path>
                <a:path w="514984" h="2063750">
                  <a:moveTo>
                    <a:pt x="269798" y="1358163"/>
                  </a:moveTo>
                  <a:lnTo>
                    <a:pt x="263906" y="1352092"/>
                  </a:lnTo>
                  <a:lnTo>
                    <a:pt x="249491" y="1352092"/>
                  </a:lnTo>
                  <a:lnTo>
                    <a:pt x="243586" y="1358163"/>
                  </a:lnTo>
                  <a:lnTo>
                    <a:pt x="243586" y="1372997"/>
                  </a:lnTo>
                  <a:lnTo>
                    <a:pt x="249491" y="1379067"/>
                  </a:lnTo>
                  <a:lnTo>
                    <a:pt x="263906" y="1379067"/>
                  </a:lnTo>
                  <a:lnTo>
                    <a:pt x="269798" y="1372997"/>
                  </a:lnTo>
                  <a:lnTo>
                    <a:pt x="269798" y="1358163"/>
                  </a:lnTo>
                  <a:close/>
                </a:path>
                <a:path w="514984" h="2063750">
                  <a:moveTo>
                    <a:pt x="269798" y="1304201"/>
                  </a:moveTo>
                  <a:lnTo>
                    <a:pt x="263906" y="1298130"/>
                  </a:lnTo>
                  <a:lnTo>
                    <a:pt x="249491" y="1298130"/>
                  </a:lnTo>
                  <a:lnTo>
                    <a:pt x="243586" y="1304201"/>
                  </a:lnTo>
                  <a:lnTo>
                    <a:pt x="243586" y="1319034"/>
                  </a:lnTo>
                  <a:lnTo>
                    <a:pt x="249491" y="1325105"/>
                  </a:lnTo>
                  <a:lnTo>
                    <a:pt x="263906" y="1325105"/>
                  </a:lnTo>
                  <a:lnTo>
                    <a:pt x="269798" y="1319034"/>
                  </a:lnTo>
                  <a:lnTo>
                    <a:pt x="269798" y="1304201"/>
                  </a:lnTo>
                  <a:close/>
                </a:path>
                <a:path w="514984" h="2063750">
                  <a:moveTo>
                    <a:pt x="269798" y="1250238"/>
                  </a:moveTo>
                  <a:lnTo>
                    <a:pt x="263906" y="1244168"/>
                  </a:lnTo>
                  <a:lnTo>
                    <a:pt x="249491" y="1244168"/>
                  </a:lnTo>
                  <a:lnTo>
                    <a:pt x="243586" y="1250238"/>
                  </a:lnTo>
                  <a:lnTo>
                    <a:pt x="243586" y="1265072"/>
                  </a:lnTo>
                  <a:lnTo>
                    <a:pt x="249491" y="1271143"/>
                  </a:lnTo>
                  <a:lnTo>
                    <a:pt x="263906" y="1271143"/>
                  </a:lnTo>
                  <a:lnTo>
                    <a:pt x="269798" y="1265072"/>
                  </a:lnTo>
                  <a:lnTo>
                    <a:pt x="269798" y="1250238"/>
                  </a:lnTo>
                  <a:close/>
                </a:path>
                <a:path w="514984" h="2063750">
                  <a:moveTo>
                    <a:pt x="269798" y="1196276"/>
                  </a:moveTo>
                  <a:lnTo>
                    <a:pt x="263906" y="1190193"/>
                  </a:lnTo>
                  <a:lnTo>
                    <a:pt x="249491" y="1190193"/>
                  </a:lnTo>
                  <a:lnTo>
                    <a:pt x="243586" y="1196276"/>
                  </a:lnTo>
                  <a:lnTo>
                    <a:pt x="243586" y="1211110"/>
                  </a:lnTo>
                  <a:lnTo>
                    <a:pt x="249491" y="1217180"/>
                  </a:lnTo>
                  <a:lnTo>
                    <a:pt x="263906" y="1217180"/>
                  </a:lnTo>
                  <a:lnTo>
                    <a:pt x="269798" y="1211110"/>
                  </a:lnTo>
                  <a:lnTo>
                    <a:pt x="269798" y="1196276"/>
                  </a:lnTo>
                  <a:close/>
                </a:path>
                <a:path w="514984" h="2063750">
                  <a:moveTo>
                    <a:pt x="269798" y="1142301"/>
                  </a:moveTo>
                  <a:lnTo>
                    <a:pt x="263906" y="1136230"/>
                  </a:lnTo>
                  <a:lnTo>
                    <a:pt x="249491" y="1136230"/>
                  </a:lnTo>
                  <a:lnTo>
                    <a:pt x="243586" y="1142301"/>
                  </a:lnTo>
                  <a:lnTo>
                    <a:pt x="243586" y="1157147"/>
                  </a:lnTo>
                  <a:lnTo>
                    <a:pt x="249491" y="1163218"/>
                  </a:lnTo>
                  <a:lnTo>
                    <a:pt x="263906" y="1163218"/>
                  </a:lnTo>
                  <a:lnTo>
                    <a:pt x="269798" y="1157147"/>
                  </a:lnTo>
                  <a:lnTo>
                    <a:pt x="269798" y="1142301"/>
                  </a:lnTo>
                  <a:close/>
                </a:path>
                <a:path w="514984" h="2063750">
                  <a:moveTo>
                    <a:pt x="269798" y="1088339"/>
                  </a:moveTo>
                  <a:lnTo>
                    <a:pt x="263906" y="1082268"/>
                  </a:lnTo>
                  <a:lnTo>
                    <a:pt x="249491" y="1082268"/>
                  </a:lnTo>
                  <a:lnTo>
                    <a:pt x="243586" y="1088339"/>
                  </a:lnTo>
                  <a:lnTo>
                    <a:pt x="243586" y="1103185"/>
                  </a:lnTo>
                  <a:lnTo>
                    <a:pt x="249491" y="1109256"/>
                  </a:lnTo>
                  <a:lnTo>
                    <a:pt x="263906" y="1109256"/>
                  </a:lnTo>
                  <a:lnTo>
                    <a:pt x="269798" y="1103185"/>
                  </a:lnTo>
                  <a:lnTo>
                    <a:pt x="269798" y="1088339"/>
                  </a:lnTo>
                  <a:close/>
                </a:path>
                <a:path w="514984" h="2063750">
                  <a:moveTo>
                    <a:pt x="269798" y="1034376"/>
                  </a:moveTo>
                  <a:lnTo>
                    <a:pt x="263906" y="1028306"/>
                  </a:lnTo>
                  <a:lnTo>
                    <a:pt x="249491" y="1028306"/>
                  </a:lnTo>
                  <a:lnTo>
                    <a:pt x="243586" y="1034376"/>
                  </a:lnTo>
                  <a:lnTo>
                    <a:pt x="243586" y="1049223"/>
                  </a:lnTo>
                  <a:lnTo>
                    <a:pt x="249491" y="1055293"/>
                  </a:lnTo>
                  <a:lnTo>
                    <a:pt x="263906" y="1055293"/>
                  </a:lnTo>
                  <a:lnTo>
                    <a:pt x="269798" y="1049223"/>
                  </a:lnTo>
                  <a:lnTo>
                    <a:pt x="269798" y="1034376"/>
                  </a:lnTo>
                  <a:close/>
                </a:path>
                <a:path w="514984" h="2063750">
                  <a:moveTo>
                    <a:pt x="269798" y="980414"/>
                  </a:moveTo>
                  <a:lnTo>
                    <a:pt x="263906" y="974344"/>
                  </a:lnTo>
                  <a:lnTo>
                    <a:pt x="249491" y="974344"/>
                  </a:lnTo>
                  <a:lnTo>
                    <a:pt x="243586" y="980414"/>
                  </a:lnTo>
                  <a:lnTo>
                    <a:pt x="243586" y="995248"/>
                  </a:lnTo>
                  <a:lnTo>
                    <a:pt x="249491" y="1001331"/>
                  </a:lnTo>
                  <a:lnTo>
                    <a:pt x="263906" y="1001331"/>
                  </a:lnTo>
                  <a:lnTo>
                    <a:pt x="269798" y="995248"/>
                  </a:lnTo>
                  <a:lnTo>
                    <a:pt x="269798" y="980414"/>
                  </a:lnTo>
                  <a:close/>
                </a:path>
                <a:path w="514984" h="2063750">
                  <a:moveTo>
                    <a:pt x="269798" y="926452"/>
                  </a:moveTo>
                  <a:lnTo>
                    <a:pt x="263906" y="920381"/>
                  </a:lnTo>
                  <a:lnTo>
                    <a:pt x="249491" y="920381"/>
                  </a:lnTo>
                  <a:lnTo>
                    <a:pt x="243586" y="926452"/>
                  </a:lnTo>
                  <a:lnTo>
                    <a:pt x="243586" y="941285"/>
                  </a:lnTo>
                  <a:lnTo>
                    <a:pt x="249491" y="947356"/>
                  </a:lnTo>
                  <a:lnTo>
                    <a:pt x="263906" y="947356"/>
                  </a:lnTo>
                  <a:lnTo>
                    <a:pt x="269798" y="941285"/>
                  </a:lnTo>
                  <a:lnTo>
                    <a:pt x="269798" y="926452"/>
                  </a:lnTo>
                  <a:close/>
                </a:path>
                <a:path w="514984" h="2063750">
                  <a:moveTo>
                    <a:pt x="269798" y="872490"/>
                  </a:moveTo>
                  <a:lnTo>
                    <a:pt x="263906" y="866419"/>
                  </a:lnTo>
                  <a:lnTo>
                    <a:pt x="249491" y="866419"/>
                  </a:lnTo>
                  <a:lnTo>
                    <a:pt x="243586" y="872490"/>
                  </a:lnTo>
                  <a:lnTo>
                    <a:pt x="243586" y="887323"/>
                  </a:lnTo>
                  <a:lnTo>
                    <a:pt x="249491" y="893394"/>
                  </a:lnTo>
                  <a:lnTo>
                    <a:pt x="263906" y="893394"/>
                  </a:lnTo>
                  <a:lnTo>
                    <a:pt x="269798" y="887323"/>
                  </a:lnTo>
                  <a:lnTo>
                    <a:pt x="269798" y="872490"/>
                  </a:lnTo>
                  <a:close/>
                </a:path>
                <a:path w="514984" h="2063750">
                  <a:moveTo>
                    <a:pt x="273405" y="815530"/>
                  </a:moveTo>
                  <a:lnTo>
                    <a:pt x="267512" y="809459"/>
                  </a:lnTo>
                  <a:lnTo>
                    <a:pt x="253098" y="809459"/>
                  </a:lnTo>
                  <a:lnTo>
                    <a:pt x="247192" y="815530"/>
                  </a:lnTo>
                  <a:lnTo>
                    <a:pt x="247192" y="830376"/>
                  </a:lnTo>
                  <a:lnTo>
                    <a:pt x="253098" y="836447"/>
                  </a:lnTo>
                  <a:lnTo>
                    <a:pt x="267512" y="836447"/>
                  </a:lnTo>
                  <a:lnTo>
                    <a:pt x="273405" y="830376"/>
                  </a:lnTo>
                  <a:lnTo>
                    <a:pt x="273405" y="815530"/>
                  </a:lnTo>
                  <a:close/>
                </a:path>
                <a:path w="514984" h="2063750">
                  <a:moveTo>
                    <a:pt x="273405" y="761568"/>
                  </a:moveTo>
                  <a:lnTo>
                    <a:pt x="267512" y="755497"/>
                  </a:lnTo>
                  <a:lnTo>
                    <a:pt x="253098" y="755497"/>
                  </a:lnTo>
                  <a:lnTo>
                    <a:pt x="247192" y="761568"/>
                  </a:lnTo>
                  <a:lnTo>
                    <a:pt x="247192" y="776414"/>
                  </a:lnTo>
                  <a:lnTo>
                    <a:pt x="253098" y="782485"/>
                  </a:lnTo>
                  <a:lnTo>
                    <a:pt x="267512" y="782485"/>
                  </a:lnTo>
                  <a:lnTo>
                    <a:pt x="273405" y="776414"/>
                  </a:lnTo>
                  <a:lnTo>
                    <a:pt x="273405" y="761568"/>
                  </a:lnTo>
                  <a:close/>
                </a:path>
                <a:path w="514984" h="2063750">
                  <a:moveTo>
                    <a:pt x="273405" y="707605"/>
                  </a:moveTo>
                  <a:lnTo>
                    <a:pt x="267512" y="701535"/>
                  </a:lnTo>
                  <a:lnTo>
                    <a:pt x="253098" y="701535"/>
                  </a:lnTo>
                  <a:lnTo>
                    <a:pt x="247192" y="707605"/>
                  </a:lnTo>
                  <a:lnTo>
                    <a:pt x="247192" y="722452"/>
                  </a:lnTo>
                  <a:lnTo>
                    <a:pt x="253098" y="728522"/>
                  </a:lnTo>
                  <a:lnTo>
                    <a:pt x="267512" y="728522"/>
                  </a:lnTo>
                  <a:lnTo>
                    <a:pt x="273405" y="722452"/>
                  </a:lnTo>
                  <a:lnTo>
                    <a:pt x="273405" y="707605"/>
                  </a:lnTo>
                  <a:close/>
                </a:path>
                <a:path w="514984" h="2063750">
                  <a:moveTo>
                    <a:pt x="273405" y="653643"/>
                  </a:moveTo>
                  <a:lnTo>
                    <a:pt x="267512" y="647573"/>
                  </a:lnTo>
                  <a:lnTo>
                    <a:pt x="253098" y="647573"/>
                  </a:lnTo>
                  <a:lnTo>
                    <a:pt x="247192" y="653643"/>
                  </a:lnTo>
                  <a:lnTo>
                    <a:pt x="247192" y="668477"/>
                  </a:lnTo>
                  <a:lnTo>
                    <a:pt x="253098" y="674547"/>
                  </a:lnTo>
                  <a:lnTo>
                    <a:pt x="267512" y="674547"/>
                  </a:lnTo>
                  <a:lnTo>
                    <a:pt x="273405" y="668477"/>
                  </a:lnTo>
                  <a:lnTo>
                    <a:pt x="273405" y="653643"/>
                  </a:lnTo>
                  <a:close/>
                </a:path>
                <a:path w="514984" h="2063750">
                  <a:moveTo>
                    <a:pt x="273405" y="599681"/>
                  </a:moveTo>
                  <a:lnTo>
                    <a:pt x="267512" y="593610"/>
                  </a:lnTo>
                  <a:lnTo>
                    <a:pt x="253098" y="593610"/>
                  </a:lnTo>
                  <a:lnTo>
                    <a:pt x="247192" y="599681"/>
                  </a:lnTo>
                  <a:lnTo>
                    <a:pt x="247192" y="614514"/>
                  </a:lnTo>
                  <a:lnTo>
                    <a:pt x="253098" y="620585"/>
                  </a:lnTo>
                  <a:lnTo>
                    <a:pt x="267512" y="620585"/>
                  </a:lnTo>
                  <a:lnTo>
                    <a:pt x="273405" y="614514"/>
                  </a:lnTo>
                  <a:lnTo>
                    <a:pt x="273405" y="599681"/>
                  </a:lnTo>
                  <a:close/>
                </a:path>
                <a:path w="514984" h="2063750">
                  <a:moveTo>
                    <a:pt x="273405" y="545719"/>
                  </a:moveTo>
                  <a:lnTo>
                    <a:pt x="267512" y="539648"/>
                  </a:lnTo>
                  <a:lnTo>
                    <a:pt x="253098" y="539648"/>
                  </a:lnTo>
                  <a:lnTo>
                    <a:pt x="247192" y="545719"/>
                  </a:lnTo>
                  <a:lnTo>
                    <a:pt x="247192" y="560552"/>
                  </a:lnTo>
                  <a:lnTo>
                    <a:pt x="253098" y="566623"/>
                  </a:lnTo>
                  <a:lnTo>
                    <a:pt x="267512" y="566623"/>
                  </a:lnTo>
                  <a:lnTo>
                    <a:pt x="273405" y="560552"/>
                  </a:lnTo>
                  <a:lnTo>
                    <a:pt x="273405" y="545719"/>
                  </a:lnTo>
                  <a:close/>
                </a:path>
                <a:path w="514984" h="2063750">
                  <a:moveTo>
                    <a:pt x="273405" y="491756"/>
                  </a:moveTo>
                  <a:lnTo>
                    <a:pt x="267512" y="485686"/>
                  </a:lnTo>
                  <a:lnTo>
                    <a:pt x="253098" y="485686"/>
                  </a:lnTo>
                  <a:lnTo>
                    <a:pt x="247192" y="491756"/>
                  </a:lnTo>
                  <a:lnTo>
                    <a:pt x="247192" y="506590"/>
                  </a:lnTo>
                  <a:lnTo>
                    <a:pt x="253098" y="512660"/>
                  </a:lnTo>
                  <a:lnTo>
                    <a:pt x="267512" y="512660"/>
                  </a:lnTo>
                  <a:lnTo>
                    <a:pt x="273405" y="506590"/>
                  </a:lnTo>
                  <a:lnTo>
                    <a:pt x="273405" y="491756"/>
                  </a:lnTo>
                  <a:close/>
                </a:path>
                <a:path w="514984" h="2063750">
                  <a:moveTo>
                    <a:pt x="273405" y="437781"/>
                  </a:moveTo>
                  <a:lnTo>
                    <a:pt x="267512" y="431711"/>
                  </a:lnTo>
                  <a:lnTo>
                    <a:pt x="253098" y="431711"/>
                  </a:lnTo>
                  <a:lnTo>
                    <a:pt x="247192" y="437781"/>
                  </a:lnTo>
                  <a:lnTo>
                    <a:pt x="247192" y="452628"/>
                  </a:lnTo>
                  <a:lnTo>
                    <a:pt x="253098" y="458698"/>
                  </a:lnTo>
                  <a:lnTo>
                    <a:pt x="267512" y="458698"/>
                  </a:lnTo>
                  <a:lnTo>
                    <a:pt x="273405" y="452628"/>
                  </a:lnTo>
                  <a:lnTo>
                    <a:pt x="273405" y="437781"/>
                  </a:lnTo>
                  <a:close/>
                </a:path>
                <a:path w="514984" h="2063750">
                  <a:moveTo>
                    <a:pt x="273405" y="383819"/>
                  </a:moveTo>
                  <a:lnTo>
                    <a:pt x="267512" y="377748"/>
                  </a:lnTo>
                  <a:lnTo>
                    <a:pt x="253098" y="377748"/>
                  </a:lnTo>
                  <a:lnTo>
                    <a:pt x="247192" y="383819"/>
                  </a:lnTo>
                  <a:lnTo>
                    <a:pt x="247192" y="398665"/>
                  </a:lnTo>
                  <a:lnTo>
                    <a:pt x="253098" y="404736"/>
                  </a:lnTo>
                  <a:lnTo>
                    <a:pt x="267512" y="404736"/>
                  </a:lnTo>
                  <a:lnTo>
                    <a:pt x="273405" y="398665"/>
                  </a:lnTo>
                  <a:lnTo>
                    <a:pt x="273405" y="383819"/>
                  </a:lnTo>
                  <a:close/>
                </a:path>
                <a:path w="514984" h="2063750">
                  <a:moveTo>
                    <a:pt x="273405" y="329857"/>
                  </a:moveTo>
                  <a:lnTo>
                    <a:pt x="267512" y="323786"/>
                  </a:lnTo>
                  <a:lnTo>
                    <a:pt x="253098" y="323786"/>
                  </a:lnTo>
                  <a:lnTo>
                    <a:pt x="247192" y="329857"/>
                  </a:lnTo>
                  <a:lnTo>
                    <a:pt x="247192" y="344703"/>
                  </a:lnTo>
                  <a:lnTo>
                    <a:pt x="253098" y="350774"/>
                  </a:lnTo>
                  <a:lnTo>
                    <a:pt x="267512" y="350774"/>
                  </a:lnTo>
                  <a:lnTo>
                    <a:pt x="273405" y="344703"/>
                  </a:lnTo>
                  <a:lnTo>
                    <a:pt x="273405" y="329857"/>
                  </a:lnTo>
                  <a:close/>
                </a:path>
                <a:path w="514984" h="2063750">
                  <a:moveTo>
                    <a:pt x="273405" y="275894"/>
                  </a:moveTo>
                  <a:lnTo>
                    <a:pt x="267512" y="269824"/>
                  </a:lnTo>
                  <a:lnTo>
                    <a:pt x="253098" y="269824"/>
                  </a:lnTo>
                  <a:lnTo>
                    <a:pt x="247192" y="275894"/>
                  </a:lnTo>
                  <a:lnTo>
                    <a:pt x="247192" y="290728"/>
                  </a:lnTo>
                  <a:lnTo>
                    <a:pt x="253098" y="296811"/>
                  </a:lnTo>
                  <a:lnTo>
                    <a:pt x="267512" y="296811"/>
                  </a:lnTo>
                  <a:lnTo>
                    <a:pt x="273405" y="290728"/>
                  </a:lnTo>
                  <a:lnTo>
                    <a:pt x="273405" y="275894"/>
                  </a:lnTo>
                  <a:close/>
                </a:path>
                <a:path w="514984" h="2063750">
                  <a:moveTo>
                    <a:pt x="273405" y="221932"/>
                  </a:moveTo>
                  <a:lnTo>
                    <a:pt x="267512" y="215861"/>
                  </a:lnTo>
                  <a:lnTo>
                    <a:pt x="253098" y="215861"/>
                  </a:lnTo>
                  <a:lnTo>
                    <a:pt x="247192" y="221932"/>
                  </a:lnTo>
                  <a:lnTo>
                    <a:pt x="247192" y="236766"/>
                  </a:lnTo>
                  <a:lnTo>
                    <a:pt x="253098" y="242836"/>
                  </a:lnTo>
                  <a:lnTo>
                    <a:pt x="267512" y="242836"/>
                  </a:lnTo>
                  <a:lnTo>
                    <a:pt x="273405" y="236766"/>
                  </a:lnTo>
                  <a:lnTo>
                    <a:pt x="273405" y="221932"/>
                  </a:lnTo>
                  <a:close/>
                </a:path>
                <a:path w="514984" h="2063750">
                  <a:moveTo>
                    <a:pt x="273405" y="167970"/>
                  </a:moveTo>
                  <a:lnTo>
                    <a:pt x="267512" y="161899"/>
                  </a:lnTo>
                  <a:lnTo>
                    <a:pt x="253098" y="161899"/>
                  </a:lnTo>
                  <a:lnTo>
                    <a:pt x="247192" y="167970"/>
                  </a:lnTo>
                  <a:lnTo>
                    <a:pt x="247192" y="182803"/>
                  </a:lnTo>
                  <a:lnTo>
                    <a:pt x="253098" y="188874"/>
                  </a:lnTo>
                  <a:lnTo>
                    <a:pt x="267512" y="188874"/>
                  </a:lnTo>
                  <a:lnTo>
                    <a:pt x="273405" y="182803"/>
                  </a:lnTo>
                  <a:lnTo>
                    <a:pt x="273405" y="167970"/>
                  </a:lnTo>
                  <a:close/>
                </a:path>
                <a:path w="514984" h="2063750">
                  <a:moveTo>
                    <a:pt x="273405" y="114007"/>
                  </a:moveTo>
                  <a:lnTo>
                    <a:pt x="267512" y="107937"/>
                  </a:lnTo>
                  <a:lnTo>
                    <a:pt x="253098" y="107937"/>
                  </a:lnTo>
                  <a:lnTo>
                    <a:pt x="247192" y="114007"/>
                  </a:lnTo>
                  <a:lnTo>
                    <a:pt x="247192" y="128841"/>
                  </a:lnTo>
                  <a:lnTo>
                    <a:pt x="253098" y="134912"/>
                  </a:lnTo>
                  <a:lnTo>
                    <a:pt x="267512" y="134912"/>
                  </a:lnTo>
                  <a:lnTo>
                    <a:pt x="273405" y="128841"/>
                  </a:lnTo>
                  <a:lnTo>
                    <a:pt x="273405" y="114007"/>
                  </a:lnTo>
                  <a:close/>
                </a:path>
                <a:path w="514984" h="2063750">
                  <a:moveTo>
                    <a:pt x="273405" y="60032"/>
                  </a:moveTo>
                  <a:lnTo>
                    <a:pt x="267512" y="53962"/>
                  </a:lnTo>
                  <a:lnTo>
                    <a:pt x="253098" y="53962"/>
                  </a:lnTo>
                  <a:lnTo>
                    <a:pt x="247192" y="60032"/>
                  </a:lnTo>
                  <a:lnTo>
                    <a:pt x="247192" y="74879"/>
                  </a:lnTo>
                  <a:lnTo>
                    <a:pt x="253098" y="80949"/>
                  </a:lnTo>
                  <a:lnTo>
                    <a:pt x="267512" y="80949"/>
                  </a:lnTo>
                  <a:lnTo>
                    <a:pt x="273405" y="74879"/>
                  </a:lnTo>
                  <a:lnTo>
                    <a:pt x="273405" y="60032"/>
                  </a:lnTo>
                  <a:close/>
                </a:path>
                <a:path w="514984" h="2063750">
                  <a:moveTo>
                    <a:pt x="273405" y="6070"/>
                  </a:moveTo>
                  <a:lnTo>
                    <a:pt x="267512" y="0"/>
                  </a:lnTo>
                  <a:lnTo>
                    <a:pt x="253098" y="0"/>
                  </a:lnTo>
                  <a:lnTo>
                    <a:pt x="247192" y="6070"/>
                  </a:lnTo>
                  <a:lnTo>
                    <a:pt x="247192" y="20916"/>
                  </a:lnTo>
                  <a:lnTo>
                    <a:pt x="253098" y="26987"/>
                  </a:lnTo>
                  <a:lnTo>
                    <a:pt x="267512" y="26987"/>
                  </a:lnTo>
                  <a:lnTo>
                    <a:pt x="273405" y="20916"/>
                  </a:lnTo>
                  <a:lnTo>
                    <a:pt x="273405" y="6070"/>
                  </a:lnTo>
                  <a:close/>
                </a:path>
                <a:path w="514984" h="2063750">
                  <a:moveTo>
                    <a:pt x="514743" y="1849018"/>
                  </a:moveTo>
                  <a:lnTo>
                    <a:pt x="389255" y="1634515"/>
                  </a:lnTo>
                  <a:lnTo>
                    <a:pt x="269798" y="1634515"/>
                  </a:lnTo>
                  <a:lnTo>
                    <a:pt x="269798" y="1627987"/>
                  </a:lnTo>
                  <a:lnTo>
                    <a:pt x="263906" y="1621917"/>
                  </a:lnTo>
                  <a:lnTo>
                    <a:pt x="249491" y="1621917"/>
                  </a:lnTo>
                  <a:lnTo>
                    <a:pt x="243586" y="1627987"/>
                  </a:lnTo>
                  <a:lnTo>
                    <a:pt x="243586" y="1634515"/>
                  </a:lnTo>
                  <a:lnTo>
                    <a:pt x="125476" y="1634515"/>
                  </a:lnTo>
                  <a:lnTo>
                    <a:pt x="0" y="1849018"/>
                  </a:lnTo>
                  <a:lnTo>
                    <a:pt x="125476" y="2063508"/>
                  </a:lnTo>
                  <a:lnTo>
                    <a:pt x="389255" y="2063508"/>
                  </a:lnTo>
                  <a:lnTo>
                    <a:pt x="514743" y="1849018"/>
                  </a:lnTo>
                  <a:close/>
                </a:path>
              </a:pathLst>
            </a:custGeom>
            <a:solidFill>
              <a:srgbClr val="6AA3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129" y="7247831"/>
              <a:ext cx="26670" cy="836930"/>
            </a:xfrm>
            <a:custGeom>
              <a:avLst/>
              <a:gdLst/>
              <a:ahLst/>
              <a:cxnLst/>
              <a:rect l="l" t="t" r="r" b="b"/>
              <a:pathLst>
                <a:path w="26670" h="836929">
                  <a:moveTo>
                    <a:pt x="0" y="20911"/>
                  </a:moveTo>
                  <a:lnTo>
                    <a:pt x="0" y="6070"/>
                  </a:lnTo>
                  <a:lnTo>
                    <a:pt x="5898" y="0"/>
                  </a:lnTo>
                  <a:lnTo>
                    <a:pt x="20317" y="0"/>
                  </a:lnTo>
                  <a:lnTo>
                    <a:pt x="26215" y="6070"/>
                  </a:lnTo>
                  <a:lnTo>
                    <a:pt x="26215" y="20911"/>
                  </a:lnTo>
                  <a:lnTo>
                    <a:pt x="20317" y="26982"/>
                  </a:lnTo>
                  <a:lnTo>
                    <a:pt x="5898" y="26982"/>
                  </a:lnTo>
                  <a:lnTo>
                    <a:pt x="0" y="20911"/>
                  </a:lnTo>
                  <a:close/>
                </a:path>
                <a:path w="26670" h="836929">
                  <a:moveTo>
                    <a:pt x="0" y="74875"/>
                  </a:moveTo>
                  <a:lnTo>
                    <a:pt x="0" y="60034"/>
                  </a:lnTo>
                  <a:lnTo>
                    <a:pt x="5898" y="53964"/>
                  </a:lnTo>
                  <a:lnTo>
                    <a:pt x="20317" y="53964"/>
                  </a:lnTo>
                  <a:lnTo>
                    <a:pt x="26215" y="60034"/>
                  </a:lnTo>
                  <a:lnTo>
                    <a:pt x="26215" y="74875"/>
                  </a:lnTo>
                  <a:lnTo>
                    <a:pt x="20317" y="80946"/>
                  </a:lnTo>
                  <a:lnTo>
                    <a:pt x="5898" y="80946"/>
                  </a:lnTo>
                  <a:lnTo>
                    <a:pt x="0" y="74875"/>
                  </a:lnTo>
                  <a:close/>
                </a:path>
                <a:path w="26670" h="836929">
                  <a:moveTo>
                    <a:pt x="0" y="128839"/>
                  </a:moveTo>
                  <a:lnTo>
                    <a:pt x="0" y="113999"/>
                  </a:lnTo>
                  <a:lnTo>
                    <a:pt x="5898" y="107928"/>
                  </a:lnTo>
                  <a:lnTo>
                    <a:pt x="20317" y="107928"/>
                  </a:lnTo>
                  <a:lnTo>
                    <a:pt x="26215" y="113999"/>
                  </a:lnTo>
                  <a:lnTo>
                    <a:pt x="26215" y="128839"/>
                  </a:lnTo>
                  <a:lnTo>
                    <a:pt x="20317" y="134910"/>
                  </a:lnTo>
                  <a:lnTo>
                    <a:pt x="5898" y="134910"/>
                  </a:lnTo>
                  <a:lnTo>
                    <a:pt x="0" y="128839"/>
                  </a:lnTo>
                  <a:close/>
                </a:path>
                <a:path w="26670" h="836929">
                  <a:moveTo>
                    <a:pt x="0" y="182803"/>
                  </a:moveTo>
                  <a:lnTo>
                    <a:pt x="0" y="167963"/>
                  </a:lnTo>
                  <a:lnTo>
                    <a:pt x="5898" y="161892"/>
                  </a:lnTo>
                  <a:lnTo>
                    <a:pt x="20317" y="161892"/>
                  </a:lnTo>
                  <a:lnTo>
                    <a:pt x="26215" y="167963"/>
                  </a:lnTo>
                  <a:lnTo>
                    <a:pt x="26215" y="182803"/>
                  </a:lnTo>
                  <a:lnTo>
                    <a:pt x="20317" y="188874"/>
                  </a:lnTo>
                  <a:lnTo>
                    <a:pt x="5898" y="188874"/>
                  </a:lnTo>
                  <a:lnTo>
                    <a:pt x="0" y="182803"/>
                  </a:lnTo>
                  <a:close/>
                </a:path>
                <a:path w="26670" h="836929">
                  <a:moveTo>
                    <a:pt x="0" y="236767"/>
                  </a:moveTo>
                  <a:lnTo>
                    <a:pt x="0" y="221927"/>
                  </a:lnTo>
                  <a:lnTo>
                    <a:pt x="5898" y="215856"/>
                  </a:lnTo>
                  <a:lnTo>
                    <a:pt x="20317" y="215856"/>
                  </a:lnTo>
                  <a:lnTo>
                    <a:pt x="26215" y="221927"/>
                  </a:lnTo>
                  <a:lnTo>
                    <a:pt x="26215" y="236767"/>
                  </a:lnTo>
                  <a:lnTo>
                    <a:pt x="20317" y="242838"/>
                  </a:lnTo>
                  <a:lnTo>
                    <a:pt x="5898" y="242838"/>
                  </a:lnTo>
                  <a:lnTo>
                    <a:pt x="0" y="236767"/>
                  </a:lnTo>
                  <a:close/>
                </a:path>
                <a:path w="26670" h="836929">
                  <a:moveTo>
                    <a:pt x="0" y="290731"/>
                  </a:moveTo>
                  <a:lnTo>
                    <a:pt x="0" y="275891"/>
                  </a:lnTo>
                  <a:lnTo>
                    <a:pt x="5898" y="269820"/>
                  </a:lnTo>
                  <a:lnTo>
                    <a:pt x="20317" y="269820"/>
                  </a:lnTo>
                  <a:lnTo>
                    <a:pt x="26215" y="275891"/>
                  </a:lnTo>
                  <a:lnTo>
                    <a:pt x="26215" y="290731"/>
                  </a:lnTo>
                  <a:lnTo>
                    <a:pt x="20317" y="296802"/>
                  </a:lnTo>
                  <a:lnTo>
                    <a:pt x="5898" y="296802"/>
                  </a:lnTo>
                  <a:lnTo>
                    <a:pt x="0" y="290731"/>
                  </a:lnTo>
                  <a:close/>
                </a:path>
                <a:path w="26670" h="836929">
                  <a:moveTo>
                    <a:pt x="0" y="344695"/>
                  </a:moveTo>
                  <a:lnTo>
                    <a:pt x="0" y="329855"/>
                  </a:lnTo>
                  <a:lnTo>
                    <a:pt x="5898" y="323784"/>
                  </a:lnTo>
                  <a:lnTo>
                    <a:pt x="20317" y="323784"/>
                  </a:lnTo>
                  <a:lnTo>
                    <a:pt x="26215" y="329855"/>
                  </a:lnTo>
                  <a:lnTo>
                    <a:pt x="26215" y="344695"/>
                  </a:lnTo>
                  <a:lnTo>
                    <a:pt x="20317" y="350766"/>
                  </a:lnTo>
                  <a:lnTo>
                    <a:pt x="5898" y="350766"/>
                  </a:lnTo>
                  <a:lnTo>
                    <a:pt x="0" y="344695"/>
                  </a:lnTo>
                  <a:close/>
                </a:path>
                <a:path w="26670" h="836929">
                  <a:moveTo>
                    <a:pt x="0" y="398659"/>
                  </a:moveTo>
                  <a:lnTo>
                    <a:pt x="0" y="383819"/>
                  </a:lnTo>
                  <a:lnTo>
                    <a:pt x="5898" y="377748"/>
                  </a:lnTo>
                  <a:lnTo>
                    <a:pt x="20317" y="377748"/>
                  </a:lnTo>
                  <a:lnTo>
                    <a:pt x="26215" y="383819"/>
                  </a:lnTo>
                  <a:lnTo>
                    <a:pt x="26215" y="398659"/>
                  </a:lnTo>
                  <a:lnTo>
                    <a:pt x="20317" y="404730"/>
                  </a:lnTo>
                  <a:lnTo>
                    <a:pt x="5898" y="404730"/>
                  </a:lnTo>
                  <a:lnTo>
                    <a:pt x="0" y="398659"/>
                  </a:lnTo>
                  <a:close/>
                </a:path>
                <a:path w="26670" h="836929">
                  <a:moveTo>
                    <a:pt x="0" y="452623"/>
                  </a:moveTo>
                  <a:lnTo>
                    <a:pt x="0" y="437783"/>
                  </a:lnTo>
                  <a:lnTo>
                    <a:pt x="5898" y="431712"/>
                  </a:lnTo>
                  <a:lnTo>
                    <a:pt x="20317" y="431712"/>
                  </a:lnTo>
                  <a:lnTo>
                    <a:pt x="26215" y="437783"/>
                  </a:lnTo>
                  <a:lnTo>
                    <a:pt x="26215" y="452623"/>
                  </a:lnTo>
                  <a:lnTo>
                    <a:pt x="20317" y="458694"/>
                  </a:lnTo>
                  <a:lnTo>
                    <a:pt x="5898" y="458694"/>
                  </a:lnTo>
                  <a:lnTo>
                    <a:pt x="0" y="452623"/>
                  </a:lnTo>
                  <a:close/>
                </a:path>
                <a:path w="26670" h="836929">
                  <a:moveTo>
                    <a:pt x="0" y="506587"/>
                  </a:moveTo>
                  <a:lnTo>
                    <a:pt x="0" y="491747"/>
                  </a:lnTo>
                  <a:lnTo>
                    <a:pt x="5898" y="485676"/>
                  </a:lnTo>
                  <a:lnTo>
                    <a:pt x="20317" y="485676"/>
                  </a:lnTo>
                  <a:lnTo>
                    <a:pt x="26215" y="491747"/>
                  </a:lnTo>
                  <a:lnTo>
                    <a:pt x="26215" y="506587"/>
                  </a:lnTo>
                  <a:lnTo>
                    <a:pt x="20317" y="512658"/>
                  </a:lnTo>
                  <a:lnTo>
                    <a:pt x="5898" y="512658"/>
                  </a:lnTo>
                  <a:lnTo>
                    <a:pt x="0" y="506587"/>
                  </a:lnTo>
                  <a:close/>
                </a:path>
                <a:path w="26670" h="836929">
                  <a:moveTo>
                    <a:pt x="0" y="560551"/>
                  </a:moveTo>
                  <a:lnTo>
                    <a:pt x="0" y="545711"/>
                  </a:lnTo>
                  <a:lnTo>
                    <a:pt x="5898" y="539640"/>
                  </a:lnTo>
                  <a:lnTo>
                    <a:pt x="20317" y="539640"/>
                  </a:lnTo>
                  <a:lnTo>
                    <a:pt x="26215" y="545711"/>
                  </a:lnTo>
                  <a:lnTo>
                    <a:pt x="26215" y="560551"/>
                  </a:lnTo>
                  <a:lnTo>
                    <a:pt x="20317" y="566622"/>
                  </a:lnTo>
                  <a:lnTo>
                    <a:pt x="5898" y="566622"/>
                  </a:lnTo>
                  <a:lnTo>
                    <a:pt x="0" y="560551"/>
                  </a:lnTo>
                  <a:close/>
                </a:path>
                <a:path w="26670" h="836929">
                  <a:moveTo>
                    <a:pt x="0" y="614515"/>
                  </a:moveTo>
                  <a:lnTo>
                    <a:pt x="0" y="599675"/>
                  </a:lnTo>
                  <a:lnTo>
                    <a:pt x="5898" y="593604"/>
                  </a:lnTo>
                  <a:lnTo>
                    <a:pt x="20317" y="593604"/>
                  </a:lnTo>
                  <a:lnTo>
                    <a:pt x="26215" y="599675"/>
                  </a:lnTo>
                  <a:lnTo>
                    <a:pt x="26215" y="614515"/>
                  </a:lnTo>
                  <a:lnTo>
                    <a:pt x="20317" y="620586"/>
                  </a:lnTo>
                  <a:lnTo>
                    <a:pt x="5898" y="620586"/>
                  </a:lnTo>
                  <a:lnTo>
                    <a:pt x="0" y="614515"/>
                  </a:lnTo>
                  <a:close/>
                </a:path>
                <a:path w="26670" h="836929">
                  <a:moveTo>
                    <a:pt x="0" y="668479"/>
                  </a:moveTo>
                  <a:lnTo>
                    <a:pt x="0" y="653639"/>
                  </a:lnTo>
                  <a:lnTo>
                    <a:pt x="5898" y="647568"/>
                  </a:lnTo>
                  <a:lnTo>
                    <a:pt x="20317" y="647568"/>
                  </a:lnTo>
                  <a:lnTo>
                    <a:pt x="26215" y="653639"/>
                  </a:lnTo>
                  <a:lnTo>
                    <a:pt x="26215" y="668479"/>
                  </a:lnTo>
                  <a:lnTo>
                    <a:pt x="20317" y="674550"/>
                  </a:lnTo>
                  <a:lnTo>
                    <a:pt x="5898" y="674550"/>
                  </a:lnTo>
                  <a:lnTo>
                    <a:pt x="0" y="668479"/>
                  </a:lnTo>
                  <a:close/>
                </a:path>
                <a:path w="26670" h="836929">
                  <a:moveTo>
                    <a:pt x="0" y="722443"/>
                  </a:moveTo>
                  <a:lnTo>
                    <a:pt x="0" y="707603"/>
                  </a:lnTo>
                  <a:lnTo>
                    <a:pt x="5898" y="701532"/>
                  </a:lnTo>
                  <a:lnTo>
                    <a:pt x="20317" y="701532"/>
                  </a:lnTo>
                  <a:lnTo>
                    <a:pt x="26215" y="707603"/>
                  </a:lnTo>
                  <a:lnTo>
                    <a:pt x="26215" y="722443"/>
                  </a:lnTo>
                  <a:lnTo>
                    <a:pt x="20317" y="728514"/>
                  </a:lnTo>
                  <a:lnTo>
                    <a:pt x="5898" y="728514"/>
                  </a:lnTo>
                  <a:lnTo>
                    <a:pt x="0" y="722443"/>
                  </a:lnTo>
                  <a:close/>
                </a:path>
                <a:path w="26670" h="836929">
                  <a:moveTo>
                    <a:pt x="0" y="776407"/>
                  </a:moveTo>
                  <a:lnTo>
                    <a:pt x="0" y="761567"/>
                  </a:lnTo>
                  <a:lnTo>
                    <a:pt x="5898" y="755496"/>
                  </a:lnTo>
                  <a:lnTo>
                    <a:pt x="20317" y="755496"/>
                  </a:lnTo>
                  <a:lnTo>
                    <a:pt x="26215" y="761567"/>
                  </a:lnTo>
                  <a:lnTo>
                    <a:pt x="26215" y="776407"/>
                  </a:lnTo>
                  <a:lnTo>
                    <a:pt x="20317" y="782478"/>
                  </a:lnTo>
                  <a:lnTo>
                    <a:pt x="5898" y="782478"/>
                  </a:lnTo>
                  <a:lnTo>
                    <a:pt x="0" y="776407"/>
                  </a:lnTo>
                  <a:close/>
                </a:path>
                <a:path w="26670" h="836929">
                  <a:moveTo>
                    <a:pt x="0" y="830371"/>
                  </a:moveTo>
                  <a:lnTo>
                    <a:pt x="0" y="815531"/>
                  </a:lnTo>
                  <a:lnTo>
                    <a:pt x="5898" y="809460"/>
                  </a:lnTo>
                  <a:lnTo>
                    <a:pt x="20317" y="809460"/>
                  </a:lnTo>
                  <a:lnTo>
                    <a:pt x="26215" y="815531"/>
                  </a:lnTo>
                  <a:lnTo>
                    <a:pt x="26215" y="830371"/>
                  </a:lnTo>
                  <a:lnTo>
                    <a:pt x="20317" y="836442"/>
                  </a:lnTo>
                  <a:lnTo>
                    <a:pt x="5898" y="836442"/>
                  </a:lnTo>
                  <a:lnTo>
                    <a:pt x="0" y="830371"/>
                  </a:lnTo>
                  <a:close/>
                </a:path>
              </a:pathLst>
            </a:custGeom>
            <a:solidFill>
              <a:srgbClr val="86C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3476" y="2811675"/>
            <a:ext cx="1143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521" y="2200599"/>
            <a:ext cx="5941695" cy="2288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4"/>
              </a:spcBef>
              <a:tabLst>
                <a:tab pos="2075180" algn="l"/>
                <a:tab pos="3203575" algn="l"/>
                <a:tab pos="3546475" algn="l"/>
              </a:tabLst>
            </a:pPr>
            <a:r>
              <a:rPr sz="2200" spc="225" dirty="0">
                <a:solidFill>
                  <a:srgbClr val="292993"/>
                </a:solidFill>
                <a:latin typeface="Microsoft Sans Serif"/>
                <a:cs typeface="Microsoft Sans Serif"/>
              </a:rPr>
              <a:t>CHECKLIST	</a:t>
            </a:r>
            <a:r>
              <a:rPr sz="2200" spc="125" dirty="0">
                <a:solidFill>
                  <a:srgbClr val="6AA33F"/>
                </a:solidFill>
                <a:latin typeface="Microsoft Sans Serif"/>
                <a:cs typeface="Microsoft Sans Serif"/>
              </a:rPr>
              <a:t>SALES	</a:t>
            </a:r>
            <a:r>
              <a:rPr sz="2200" spc="85" dirty="0">
                <a:solidFill>
                  <a:srgbClr val="6AA33F"/>
                </a:solidFill>
                <a:latin typeface="Microsoft Sans Serif"/>
                <a:cs typeface="Microsoft Sans Serif"/>
              </a:rPr>
              <a:t>&amp;	</a:t>
            </a:r>
            <a:r>
              <a:rPr sz="2200" spc="200" dirty="0">
                <a:solidFill>
                  <a:srgbClr val="6AA33F"/>
                </a:solidFill>
                <a:latin typeface="Microsoft Sans Serif"/>
                <a:cs typeface="Microsoft Sans Serif"/>
              </a:rPr>
              <a:t>SETTINGS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500" spc="-10" dirty="0">
                <a:solidFill>
                  <a:srgbClr val="292993"/>
                </a:solidFill>
                <a:latin typeface="Microsoft Sans Serif"/>
                <a:cs typeface="Microsoft Sans Serif"/>
              </a:rPr>
              <a:t>SEE</a:t>
            </a:r>
            <a:endParaRPr sz="1500">
              <a:latin typeface="Microsoft Sans Serif"/>
              <a:cs typeface="Microsoft Sans Serif"/>
            </a:endParaRPr>
          </a:p>
          <a:p>
            <a:pPr marL="107314" indent="-95250">
              <a:lnSpc>
                <a:spcPts val="1300"/>
              </a:lnSpc>
              <a:spcBef>
                <a:spcPts val="620"/>
              </a:spcBef>
              <a:buAutoNum type="arabicPlain"/>
              <a:tabLst>
                <a:tab pos="10795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W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V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M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P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il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10" dirty="0">
                <a:latin typeface="Trebuchet MS"/>
                <a:cs typeface="Trebuchet MS"/>
              </a:rPr>
              <a:t>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0" dirty="0">
                <a:latin typeface="Trebuchet MS"/>
                <a:cs typeface="Trebuchet MS"/>
              </a:rPr>
              <a:t>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cli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  <a:p>
            <a:pPr marL="113664" indent="-101600">
              <a:lnSpc>
                <a:spcPts val="1275"/>
              </a:lnSpc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Check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Who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Has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Viewed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Profile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start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conversation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1st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degree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connections</a:t>
            </a:r>
            <a:endParaRPr sz="1100">
              <a:latin typeface="Trebuchet MS"/>
              <a:cs typeface="Trebuchet MS"/>
            </a:endParaRPr>
          </a:p>
          <a:p>
            <a:pPr marL="113664" indent="-101600">
              <a:lnSpc>
                <a:spcPts val="1275"/>
              </a:lnSpc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Check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new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followers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invite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those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who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belong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Target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Audience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connect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80"/>
              </a:lnSpc>
              <a:spcBef>
                <a:spcPts val="55"/>
              </a:spcBef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Check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who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is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responding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content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from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2nd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3rd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degree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network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reach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 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them</a:t>
            </a:r>
            <a:endParaRPr sz="1100">
              <a:latin typeface="Trebuchet MS"/>
              <a:cs typeface="Trebuchet MS"/>
            </a:endParaRPr>
          </a:p>
          <a:p>
            <a:pPr marL="113664" indent="-101600">
              <a:lnSpc>
                <a:spcPts val="1215"/>
              </a:lnSpc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Reach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2ndor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3rd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degree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connections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who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have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commented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voted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poll</a:t>
            </a:r>
            <a:endParaRPr sz="1100">
              <a:latin typeface="Trebuchet MS"/>
              <a:cs typeface="Trebuchet MS"/>
            </a:endParaRPr>
          </a:p>
          <a:p>
            <a:pPr marL="113664" indent="-101600">
              <a:lnSpc>
                <a:spcPts val="1275"/>
              </a:lnSpc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B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" dirty="0">
                <a:latin typeface="Trebuchet MS"/>
                <a:cs typeface="Trebuchet MS"/>
              </a:rPr>
              <a:t>mb</a:t>
            </a:r>
            <a:r>
              <a:rPr sz="1100" spc="-55" dirty="0">
                <a:latin typeface="Trebuchet MS"/>
                <a:cs typeface="Trebuchet MS"/>
              </a:rPr>
              <a:t>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f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G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up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  <a:p>
            <a:pPr marL="12700" marR="534670">
              <a:lnSpc>
                <a:spcPts val="1280"/>
              </a:lnSpc>
              <a:spcBef>
                <a:spcPts val="55"/>
              </a:spcBef>
              <a:buAutoNum type="arabicPlain"/>
              <a:tabLst>
                <a:tab pos="1143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Reactivate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1st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degree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connections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such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former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ambassadors,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clients,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or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colleagues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by 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proposing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15-minute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catch-up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call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3915" y="4600405"/>
            <a:ext cx="5948680" cy="4053204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44"/>
              </a:spcBef>
            </a:pPr>
            <a:r>
              <a:rPr sz="1500" spc="110" dirty="0">
                <a:solidFill>
                  <a:srgbClr val="292993"/>
                </a:solidFill>
                <a:latin typeface="Microsoft Sans Serif"/>
                <a:cs typeface="Microsoft Sans Serif"/>
              </a:rPr>
              <a:t>SEARCH</a:t>
            </a:r>
            <a:endParaRPr sz="1500">
              <a:latin typeface="Microsoft Sans Serif"/>
              <a:cs typeface="Microsoft Sans Serif"/>
            </a:endParaRPr>
          </a:p>
          <a:p>
            <a:pPr marL="15875" marR="5080">
              <a:lnSpc>
                <a:spcPts val="1280"/>
              </a:lnSpc>
              <a:spcBef>
                <a:spcPts val="700"/>
              </a:spcBef>
              <a:buAutoNum type="arabicPlain" startAt="8"/>
              <a:tabLst>
                <a:tab pos="11747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Search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interesting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relevant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events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for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your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target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audience,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click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"Attend"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look 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at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attendance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list</a:t>
            </a:r>
            <a:endParaRPr sz="1100">
              <a:latin typeface="Trebuchet MS"/>
              <a:cs typeface="Trebuchet MS"/>
            </a:endParaRPr>
          </a:p>
          <a:p>
            <a:pPr marL="146050" indent="-130810">
              <a:lnSpc>
                <a:spcPts val="1215"/>
              </a:lnSpc>
              <a:buFont typeface="Arial"/>
              <a:buAutoNum type="arabicPlain" startAt="8"/>
              <a:tabLst>
                <a:tab pos="146685" algn="l"/>
              </a:tabLst>
            </a:pPr>
            <a:r>
              <a:rPr sz="1100" spc="-70" dirty="0">
                <a:latin typeface="Trebuchet MS"/>
                <a:cs typeface="Trebuchet MS"/>
              </a:rPr>
              <a:t>-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Use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an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Advanced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People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Search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find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potential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clients</a:t>
            </a:r>
            <a:endParaRPr sz="1100">
              <a:latin typeface="Trebuchet MS"/>
              <a:cs typeface="Trebuchet MS"/>
            </a:endParaRPr>
          </a:p>
          <a:p>
            <a:pPr marL="182880" indent="-167640">
              <a:lnSpc>
                <a:spcPts val="1275"/>
              </a:lnSpc>
              <a:buAutoNum type="arabicPlain" startAt="8"/>
              <a:tabLst>
                <a:tab pos="18351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Identify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potential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clients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reach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connection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request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ten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people</a:t>
            </a:r>
            <a:endParaRPr sz="1100">
              <a:latin typeface="Trebuchet MS"/>
              <a:cs typeface="Trebuchet MS"/>
            </a:endParaRPr>
          </a:p>
          <a:p>
            <a:pPr marL="15875" marR="1729105">
              <a:lnSpc>
                <a:spcPts val="1280"/>
              </a:lnSpc>
              <a:spcBef>
                <a:spcPts val="50"/>
              </a:spcBef>
              <a:buAutoNum type="arabicPlain" startAt="8"/>
              <a:tabLst>
                <a:tab pos="17780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After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accepting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connection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request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from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potential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client,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send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5" dirty="0">
                <a:latin typeface="Trebuchet MS"/>
                <a:cs typeface="Trebuchet MS"/>
              </a:rPr>
              <a:t>ll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-65" dirty="0">
                <a:latin typeface="Trebuchet MS"/>
                <a:cs typeface="Trebuchet MS"/>
              </a:rPr>
              <a:t>-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ss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</a:t>
            </a:r>
            <a:r>
              <a:rPr sz="1100" spc="-45" dirty="0">
                <a:latin typeface="Trebuchet MS"/>
                <a:cs typeface="Trebuchet MS"/>
              </a:rPr>
              <a:t>il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  <a:p>
            <a:pPr marL="182880" indent="-167640">
              <a:lnSpc>
                <a:spcPts val="1215"/>
              </a:lnSpc>
              <a:buAutoNum type="arabicPlain" startAt="8"/>
              <a:tabLst>
                <a:tab pos="18351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5" dirty="0">
                <a:latin typeface="Trebuchet MS"/>
                <a:cs typeface="Trebuchet MS"/>
              </a:rPr>
              <a:t>er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5" dirty="0">
                <a:latin typeface="Trebuchet MS"/>
                <a:cs typeface="Trebuchet MS"/>
              </a:rPr>
              <a:t>ll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40" dirty="0">
                <a:latin typeface="Trebuchet MS"/>
                <a:cs typeface="Trebuchet MS"/>
              </a:rPr>
              <a:t>w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ss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40" dirty="0">
                <a:latin typeface="Trebuchet MS"/>
                <a:cs typeface="Trebuchet MS"/>
              </a:rPr>
              <a:t>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du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0" dirty="0">
                <a:latin typeface="Trebuchet MS"/>
                <a:cs typeface="Trebuchet MS"/>
              </a:rPr>
              <a:t>l</a:t>
            </a:r>
            <a:endParaRPr sz="1100">
              <a:latin typeface="Trebuchet MS"/>
              <a:cs typeface="Trebuchet MS"/>
            </a:endParaRPr>
          </a:p>
          <a:p>
            <a:pPr marL="182880" indent="-167640">
              <a:lnSpc>
                <a:spcPts val="1275"/>
              </a:lnSpc>
              <a:buAutoNum type="arabicPlain" startAt="8"/>
              <a:tabLst>
                <a:tab pos="18351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Work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marketing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find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which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companies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visited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company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website</a:t>
            </a:r>
            <a:endParaRPr sz="1100">
              <a:latin typeface="Trebuchet MS"/>
              <a:cs typeface="Trebuchet MS"/>
            </a:endParaRPr>
          </a:p>
          <a:p>
            <a:pPr marL="15875" marR="32384">
              <a:lnSpc>
                <a:spcPts val="1280"/>
              </a:lnSpc>
              <a:spcBef>
                <a:spcPts val="55"/>
              </a:spcBef>
              <a:buAutoNum type="arabicPlain" startAt="8"/>
              <a:tabLst>
                <a:tab pos="18351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Work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with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marketing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identify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most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engaged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readers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of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company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newsletter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reach 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these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contacts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LinkedIn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500" spc="114" dirty="0">
                <a:solidFill>
                  <a:srgbClr val="292993"/>
                </a:solidFill>
                <a:latin typeface="Microsoft Sans Serif"/>
                <a:cs typeface="Microsoft Sans Serif"/>
              </a:rPr>
              <a:t>SETTINGS</a:t>
            </a:r>
            <a:endParaRPr sz="1500">
              <a:latin typeface="Microsoft Sans Serif"/>
              <a:cs typeface="Microsoft Sans Serif"/>
            </a:endParaRPr>
          </a:p>
          <a:p>
            <a:pPr marL="179705" indent="-167640">
              <a:lnSpc>
                <a:spcPts val="1300"/>
              </a:lnSpc>
              <a:spcBef>
                <a:spcPts val="175"/>
              </a:spcBef>
              <a:buAutoNum type="arabicPlain" startAt="15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5" dirty="0">
                <a:latin typeface="Trebuchet MS"/>
                <a:cs typeface="Trebuchet MS"/>
              </a:rPr>
              <a:t>d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l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0" dirty="0">
                <a:latin typeface="Trebuchet MS"/>
                <a:cs typeface="Trebuchet MS"/>
              </a:rPr>
              <a:t>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0" dirty="0">
                <a:latin typeface="Trebuchet MS"/>
                <a:cs typeface="Trebuchet MS"/>
              </a:rPr>
              <a:t>rr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20" dirty="0">
                <a:latin typeface="Trebuchet MS"/>
                <a:cs typeface="Trebuchet MS"/>
              </a:rPr>
              <a:t>k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65" dirty="0">
                <a:latin typeface="Trebuchet MS"/>
                <a:cs typeface="Trebuchet MS"/>
              </a:rPr>
              <a:t>-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50" dirty="0">
                <a:latin typeface="Trebuchet MS"/>
                <a:cs typeface="Trebuchet MS"/>
              </a:rPr>
              <a:t>l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5" dirty="0">
                <a:latin typeface="Trebuchet MS"/>
                <a:cs typeface="Trebuchet MS"/>
              </a:rPr>
              <a:t>dd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il</a:t>
            </a:r>
            <a:r>
              <a:rPr sz="1100" spc="-60" dirty="0"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5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Add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phone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number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case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have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trouble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signing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in</a:t>
            </a:r>
            <a:endParaRPr sz="110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AutoNum type="arabicPlain" startAt="15"/>
              <a:tabLst>
                <a:tab pos="17970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60" dirty="0">
                <a:latin typeface="Trebuchet MS"/>
                <a:cs typeface="Trebuchet MS"/>
              </a:rPr>
              <a:t>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35" dirty="0">
                <a:latin typeface="Trebuchet MS"/>
                <a:cs typeface="Trebuchet MS"/>
              </a:rPr>
              <a:t>w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65" dirty="0">
                <a:latin typeface="Trebuchet MS"/>
                <a:cs typeface="Trebuchet MS"/>
              </a:rPr>
              <a:t>-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p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-45" dirty="0">
                <a:latin typeface="Trebuchet MS"/>
                <a:cs typeface="Trebuchet MS"/>
              </a:rPr>
              <a:t>ic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f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10" dirty="0">
                <a:latin typeface="Trebuchet MS"/>
                <a:cs typeface="Trebuchet MS"/>
              </a:rPr>
              <a:t>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45" dirty="0">
                <a:latin typeface="Trebuchet MS"/>
                <a:cs typeface="Trebuchet MS"/>
              </a:rPr>
              <a:t>cc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s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0" dirty="0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5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Set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"Profile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Viewing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Options"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"Full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Profile"</a:t>
            </a:r>
            <a:endParaRPr sz="1100">
              <a:latin typeface="Trebuchet MS"/>
              <a:cs typeface="Trebuchet MS"/>
            </a:endParaRPr>
          </a:p>
          <a:p>
            <a:pPr marL="179070" indent="-167005">
              <a:lnSpc>
                <a:spcPts val="1275"/>
              </a:lnSpc>
              <a:buAutoNum type="arabicPlain" startAt="15"/>
              <a:tabLst>
                <a:tab pos="17970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Set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"Manage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Active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Status"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"Everyone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LinkedIn"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AutoNum type="arabicPlain" startAt="15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Select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adjust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notifications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LinkedIn</a:t>
            </a:r>
            <a:endParaRPr sz="1100">
              <a:latin typeface="Trebuchet MS"/>
              <a:cs typeface="Trebuchet MS"/>
            </a:endParaRPr>
          </a:p>
          <a:p>
            <a:pPr marL="179705" indent="-167640">
              <a:lnSpc>
                <a:spcPts val="1275"/>
              </a:lnSpc>
              <a:buAutoNum type="arabicPlain" startAt="15"/>
              <a:tabLst>
                <a:tab pos="180340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Select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adjust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notifications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via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e-mail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AutoNum type="arabicPlain" startAt="15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Select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and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adjust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the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notifications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you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want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to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receive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via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push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messages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mobile/tablet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275"/>
              </a:lnSpc>
              <a:buAutoNum type="arabicPlain" startAt="15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f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</a:t>
            </a:r>
            <a:r>
              <a:rPr sz="1100" spc="-25" dirty="0">
                <a:latin typeface="Trebuchet MS"/>
                <a:cs typeface="Trebuchet MS"/>
              </a:rPr>
              <a:t>a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6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  <a:p>
            <a:pPr marL="185420" indent="-173355">
              <a:lnSpc>
                <a:spcPts val="1300"/>
              </a:lnSpc>
              <a:buAutoNum type="arabicPlain" startAt="15"/>
              <a:tabLst>
                <a:tab pos="186055" algn="l"/>
              </a:tabLst>
            </a:pPr>
            <a:r>
              <a:rPr sz="1100" b="1" spc="-20" dirty="0">
                <a:latin typeface="Arial"/>
                <a:cs typeface="Arial"/>
              </a:rPr>
              <a:t>-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G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75" dirty="0">
                <a:latin typeface="Trebuchet MS"/>
                <a:cs typeface="Trebuchet MS"/>
              </a:rPr>
              <a:t>t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p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95" dirty="0">
                <a:latin typeface="Trebuchet MS"/>
                <a:cs typeface="Trebuchet MS"/>
              </a:rPr>
              <a:t>f </a:t>
            </a:r>
            <a:r>
              <a:rPr sz="1100" spc="-35" dirty="0">
                <a:latin typeface="Trebuchet MS"/>
                <a:cs typeface="Trebuchet MS"/>
              </a:rPr>
              <a:t>y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u</a:t>
            </a:r>
            <a:r>
              <a:rPr sz="1100" spc="-55" dirty="0">
                <a:latin typeface="Trebuchet MS"/>
                <a:cs typeface="Trebuchet MS"/>
              </a:rPr>
              <a:t>r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nn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45" dirty="0">
                <a:latin typeface="Trebuchet MS"/>
                <a:cs typeface="Trebuchet MS"/>
              </a:rPr>
              <a:t>c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45" dirty="0">
                <a:latin typeface="Trebuchet MS"/>
                <a:cs typeface="Trebuchet MS"/>
              </a:rPr>
              <a:t>i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10" dirty="0">
                <a:latin typeface="Trebuchet MS"/>
                <a:cs typeface="Trebuchet MS"/>
              </a:rPr>
              <a:t>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30" dirty="0">
                <a:latin typeface="Trebuchet MS"/>
                <a:cs typeface="Trebuchet MS"/>
              </a:rPr>
              <a:t>v</a:t>
            </a:r>
            <a:r>
              <a:rPr sz="1100" spc="-55" dirty="0">
                <a:latin typeface="Trebuchet MS"/>
                <a:cs typeface="Trebuchet MS"/>
              </a:rPr>
              <a:t>e</a:t>
            </a:r>
            <a:r>
              <a:rPr sz="1100" spc="-50" dirty="0">
                <a:latin typeface="Trebuchet MS"/>
                <a:cs typeface="Trebuchet MS"/>
              </a:rPr>
              <a:t>r</a:t>
            </a:r>
            <a:r>
              <a:rPr sz="1100" spc="-40" dirty="0">
                <a:latin typeface="Trebuchet MS"/>
                <a:cs typeface="Trebuchet MS"/>
              </a:rPr>
              <a:t>y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3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</a:t>
            </a:r>
            <a:r>
              <a:rPr sz="1100" spc="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n</a:t>
            </a:r>
            <a:r>
              <a:rPr sz="1100" spc="-70" dirty="0">
                <a:latin typeface="Trebuchet MS"/>
                <a:cs typeface="Trebuchet MS"/>
              </a:rPr>
              <a:t>t</a:t>
            </a:r>
            <a:r>
              <a:rPr sz="1100" spc="-5" dirty="0">
                <a:latin typeface="Trebuchet MS"/>
                <a:cs typeface="Trebuchet MS"/>
              </a:rPr>
              <a:t>h</a:t>
            </a:r>
            <a:r>
              <a:rPr sz="1100" spc="10" dirty="0"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454" y="4769008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848" y="6873784"/>
            <a:ext cx="1219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569" y="1379360"/>
            <a:ext cx="2316518" cy="76263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25129" y="7894665"/>
            <a:ext cx="26670" cy="836930"/>
          </a:xfrm>
          <a:custGeom>
            <a:avLst/>
            <a:gdLst/>
            <a:ahLst/>
            <a:cxnLst/>
            <a:rect l="l" t="t" r="r" b="b"/>
            <a:pathLst>
              <a:path w="26670" h="836929">
                <a:moveTo>
                  <a:pt x="0" y="20911"/>
                </a:moveTo>
                <a:lnTo>
                  <a:pt x="0" y="6070"/>
                </a:lnTo>
                <a:lnTo>
                  <a:pt x="5898" y="0"/>
                </a:lnTo>
                <a:lnTo>
                  <a:pt x="20317" y="0"/>
                </a:lnTo>
                <a:lnTo>
                  <a:pt x="26215" y="6070"/>
                </a:lnTo>
                <a:lnTo>
                  <a:pt x="26215" y="20911"/>
                </a:lnTo>
                <a:lnTo>
                  <a:pt x="20317" y="26982"/>
                </a:lnTo>
                <a:lnTo>
                  <a:pt x="5898" y="26982"/>
                </a:lnTo>
                <a:lnTo>
                  <a:pt x="0" y="20911"/>
                </a:lnTo>
                <a:close/>
              </a:path>
              <a:path w="26670" h="836929">
                <a:moveTo>
                  <a:pt x="0" y="74875"/>
                </a:moveTo>
                <a:lnTo>
                  <a:pt x="0" y="60034"/>
                </a:lnTo>
                <a:lnTo>
                  <a:pt x="5898" y="53964"/>
                </a:lnTo>
                <a:lnTo>
                  <a:pt x="20317" y="53964"/>
                </a:lnTo>
                <a:lnTo>
                  <a:pt x="26215" y="60034"/>
                </a:lnTo>
                <a:lnTo>
                  <a:pt x="26215" y="74875"/>
                </a:lnTo>
                <a:lnTo>
                  <a:pt x="20317" y="80946"/>
                </a:lnTo>
                <a:lnTo>
                  <a:pt x="5898" y="80946"/>
                </a:lnTo>
                <a:lnTo>
                  <a:pt x="0" y="74875"/>
                </a:lnTo>
                <a:close/>
              </a:path>
              <a:path w="26670" h="836929">
                <a:moveTo>
                  <a:pt x="0" y="128839"/>
                </a:moveTo>
                <a:lnTo>
                  <a:pt x="0" y="113999"/>
                </a:lnTo>
                <a:lnTo>
                  <a:pt x="5898" y="107928"/>
                </a:lnTo>
                <a:lnTo>
                  <a:pt x="20317" y="107928"/>
                </a:lnTo>
                <a:lnTo>
                  <a:pt x="26215" y="113999"/>
                </a:lnTo>
                <a:lnTo>
                  <a:pt x="26215" y="128839"/>
                </a:lnTo>
                <a:lnTo>
                  <a:pt x="20317" y="134910"/>
                </a:lnTo>
                <a:lnTo>
                  <a:pt x="5898" y="134910"/>
                </a:lnTo>
                <a:lnTo>
                  <a:pt x="0" y="128839"/>
                </a:lnTo>
                <a:close/>
              </a:path>
              <a:path w="26670" h="836929">
                <a:moveTo>
                  <a:pt x="0" y="182803"/>
                </a:moveTo>
                <a:lnTo>
                  <a:pt x="0" y="167963"/>
                </a:lnTo>
                <a:lnTo>
                  <a:pt x="5898" y="161892"/>
                </a:lnTo>
                <a:lnTo>
                  <a:pt x="20317" y="161892"/>
                </a:lnTo>
                <a:lnTo>
                  <a:pt x="26215" y="167963"/>
                </a:lnTo>
                <a:lnTo>
                  <a:pt x="26215" y="182803"/>
                </a:lnTo>
                <a:lnTo>
                  <a:pt x="20317" y="188874"/>
                </a:lnTo>
                <a:lnTo>
                  <a:pt x="5898" y="188874"/>
                </a:lnTo>
                <a:lnTo>
                  <a:pt x="0" y="182803"/>
                </a:lnTo>
                <a:close/>
              </a:path>
              <a:path w="26670" h="836929">
                <a:moveTo>
                  <a:pt x="0" y="236767"/>
                </a:moveTo>
                <a:lnTo>
                  <a:pt x="0" y="221927"/>
                </a:lnTo>
                <a:lnTo>
                  <a:pt x="5898" y="215856"/>
                </a:lnTo>
                <a:lnTo>
                  <a:pt x="20317" y="215856"/>
                </a:lnTo>
                <a:lnTo>
                  <a:pt x="26215" y="221927"/>
                </a:lnTo>
                <a:lnTo>
                  <a:pt x="26215" y="236767"/>
                </a:lnTo>
                <a:lnTo>
                  <a:pt x="20317" y="242838"/>
                </a:lnTo>
                <a:lnTo>
                  <a:pt x="5898" y="242838"/>
                </a:lnTo>
                <a:lnTo>
                  <a:pt x="0" y="236767"/>
                </a:lnTo>
                <a:close/>
              </a:path>
              <a:path w="26670" h="836929">
                <a:moveTo>
                  <a:pt x="0" y="290731"/>
                </a:moveTo>
                <a:lnTo>
                  <a:pt x="0" y="275891"/>
                </a:lnTo>
                <a:lnTo>
                  <a:pt x="5898" y="269820"/>
                </a:lnTo>
                <a:lnTo>
                  <a:pt x="20317" y="269820"/>
                </a:lnTo>
                <a:lnTo>
                  <a:pt x="26215" y="275891"/>
                </a:lnTo>
                <a:lnTo>
                  <a:pt x="26215" y="290731"/>
                </a:lnTo>
                <a:lnTo>
                  <a:pt x="20317" y="296802"/>
                </a:lnTo>
                <a:lnTo>
                  <a:pt x="5898" y="296802"/>
                </a:lnTo>
                <a:lnTo>
                  <a:pt x="0" y="290731"/>
                </a:lnTo>
                <a:close/>
              </a:path>
              <a:path w="26670" h="836929">
                <a:moveTo>
                  <a:pt x="0" y="344695"/>
                </a:moveTo>
                <a:lnTo>
                  <a:pt x="0" y="329855"/>
                </a:lnTo>
                <a:lnTo>
                  <a:pt x="5898" y="323784"/>
                </a:lnTo>
                <a:lnTo>
                  <a:pt x="20317" y="323784"/>
                </a:lnTo>
                <a:lnTo>
                  <a:pt x="26215" y="329855"/>
                </a:lnTo>
                <a:lnTo>
                  <a:pt x="26215" y="344695"/>
                </a:lnTo>
                <a:lnTo>
                  <a:pt x="20317" y="350766"/>
                </a:lnTo>
                <a:lnTo>
                  <a:pt x="5898" y="350766"/>
                </a:lnTo>
                <a:lnTo>
                  <a:pt x="0" y="344695"/>
                </a:lnTo>
                <a:close/>
              </a:path>
              <a:path w="26670" h="836929">
                <a:moveTo>
                  <a:pt x="0" y="398659"/>
                </a:moveTo>
                <a:lnTo>
                  <a:pt x="0" y="383819"/>
                </a:lnTo>
                <a:lnTo>
                  <a:pt x="5898" y="377748"/>
                </a:lnTo>
                <a:lnTo>
                  <a:pt x="20317" y="377748"/>
                </a:lnTo>
                <a:lnTo>
                  <a:pt x="26215" y="383819"/>
                </a:lnTo>
                <a:lnTo>
                  <a:pt x="26215" y="398659"/>
                </a:lnTo>
                <a:lnTo>
                  <a:pt x="20317" y="404730"/>
                </a:lnTo>
                <a:lnTo>
                  <a:pt x="5898" y="404730"/>
                </a:lnTo>
                <a:lnTo>
                  <a:pt x="0" y="398659"/>
                </a:lnTo>
                <a:close/>
              </a:path>
              <a:path w="26670" h="836929">
                <a:moveTo>
                  <a:pt x="0" y="452623"/>
                </a:moveTo>
                <a:lnTo>
                  <a:pt x="0" y="437783"/>
                </a:lnTo>
                <a:lnTo>
                  <a:pt x="5898" y="431712"/>
                </a:lnTo>
                <a:lnTo>
                  <a:pt x="20317" y="431712"/>
                </a:lnTo>
                <a:lnTo>
                  <a:pt x="26215" y="437783"/>
                </a:lnTo>
                <a:lnTo>
                  <a:pt x="26215" y="452623"/>
                </a:lnTo>
                <a:lnTo>
                  <a:pt x="20317" y="458694"/>
                </a:lnTo>
                <a:lnTo>
                  <a:pt x="5898" y="458694"/>
                </a:lnTo>
                <a:lnTo>
                  <a:pt x="0" y="452623"/>
                </a:lnTo>
                <a:close/>
              </a:path>
              <a:path w="26670" h="836929">
                <a:moveTo>
                  <a:pt x="0" y="506587"/>
                </a:moveTo>
                <a:lnTo>
                  <a:pt x="0" y="491747"/>
                </a:lnTo>
                <a:lnTo>
                  <a:pt x="5898" y="485676"/>
                </a:lnTo>
                <a:lnTo>
                  <a:pt x="20317" y="485676"/>
                </a:lnTo>
                <a:lnTo>
                  <a:pt x="26215" y="491747"/>
                </a:lnTo>
                <a:lnTo>
                  <a:pt x="26215" y="506587"/>
                </a:lnTo>
                <a:lnTo>
                  <a:pt x="20317" y="512658"/>
                </a:lnTo>
                <a:lnTo>
                  <a:pt x="5898" y="512658"/>
                </a:lnTo>
                <a:lnTo>
                  <a:pt x="0" y="506587"/>
                </a:lnTo>
                <a:close/>
              </a:path>
              <a:path w="26670" h="836929">
                <a:moveTo>
                  <a:pt x="0" y="560551"/>
                </a:moveTo>
                <a:lnTo>
                  <a:pt x="0" y="545711"/>
                </a:lnTo>
                <a:lnTo>
                  <a:pt x="5898" y="539640"/>
                </a:lnTo>
                <a:lnTo>
                  <a:pt x="20317" y="539640"/>
                </a:lnTo>
                <a:lnTo>
                  <a:pt x="26215" y="545711"/>
                </a:lnTo>
                <a:lnTo>
                  <a:pt x="26215" y="560551"/>
                </a:lnTo>
                <a:lnTo>
                  <a:pt x="20317" y="566622"/>
                </a:lnTo>
                <a:lnTo>
                  <a:pt x="5898" y="566622"/>
                </a:lnTo>
                <a:lnTo>
                  <a:pt x="0" y="560551"/>
                </a:lnTo>
                <a:close/>
              </a:path>
              <a:path w="26670" h="836929">
                <a:moveTo>
                  <a:pt x="0" y="614515"/>
                </a:moveTo>
                <a:lnTo>
                  <a:pt x="0" y="599675"/>
                </a:lnTo>
                <a:lnTo>
                  <a:pt x="5898" y="593604"/>
                </a:lnTo>
                <a:lnTo>
                  <a:pt x="20317" y="593604"/>
                </a:lnTo>
                <a:lnTo>
                  <a:pt x="26215" y="599675"/>
                </a:lnTo>
                <a:lnTo>
                  <a:pt x="26215" y="614515"/>
                </a:lnTo>
                <a:lnTo>
                  <a:pt x="20317" y="620586"/>
                </a:lnTo>
                <a:lnTo>
                  <a:pt x="5898" y="620586"/>
                </a:lnTo>
                <a:lnTo>
                  <a:pt x="0" y="614515"/>
                </a:lnTo>
                <a:close/>
              </a:path>
              <a:path w="26670" h="836929">
                <a:moveTo>
                  <a:pt x="0" y="668479"/>
                </a:moveTo>
                <a:lnTo>
                  <a:pt x="0" y="653639"/>
                </a:lnTo>
                <a:lnTo>
                  <a:pt x="5898" y="647568"/>
                </a:lnTo>
                <a:lnTo>
                  <a:pt x="20317" y="647568"/>
                </a:lnTo>
                <a:lnTo>
                  <a:pt x="26215" y="653639"/>
                </a:lnTo>
                <a:lnTo>
                  <a:pt x="26215" y="668479"/>
                </a:lnTo>
                <a:lnTo>
                  <a:pt x="20317" y="674550"/>
                </a:lnTo>
                <a:lnTo>
                  <a:pt x="5898" y="674550"/>
                </a:lnTo>
                <a:lnTo>
                  <a:pt x="0" y="668479"/>
                </a:lnTo>
                <a:close/>
              </a:path>
              <a:path w="26670" h="836929">
                <a:moveTo>
                  <a:pt x="0" y="722443"/>
                </a:moveTo>
                <a:lnTo>
                  <a:pt x="0" y="707603"/>
                </a:lnTo>
                <a:lnTo>
                  <a:pt x="5898" y="701532"/>
                </a:lnTo>
                <a:lnTo>
                  <a:pt x="20317" y="701532"/>
                </a:lnTo>
                <a:lnTo>
                  <a:pt x="26215" y="707603"/>
                </a:lnTo>
                <a:lnTo>
                  <a:pt x="26215" y="722443"/>
                </a:lnTo>
                <a:lnTo>
                  <a:pt x="20317" y="728514"/>
                </a:lnTo>
                <a:lnTo>
                  <a:pt x="5898" y="728514"/>
                </a:lnTo>
                <a:lnTo>
                  <a:pt x="0" y="722443"/>
                </a:lnTo>
                <a:close/>
              </a:path>
              <a:path w="26670" h="836929">
                <a:moveTo>
                  <a:pt x="0" y="776407"/>
                </a:moveTo>
                <a:lnTo>
                  <a:pt x="0" y="761567"/>
                </a:lnTo>
                <a:lnTo>
                  <a:pt x="5898" y="755496"/>
                </a:lnTo>
                <a:lnTo>
                  <a:pt x="20317" y="755496"/>
                </a:lnTo>
                <a:lnTo>
                  <a:pt x="26215" y="761567"/>
                </a:lnTo>
                <a:lnTo>
                  <a:pt x="26215" y="776407"/>
                </a:lnTo>
                <a:lnTo>
                  <a:pt x="20317" y="782478"/>
                </a:lnTo>
                <a:lnTo>
                  <a:pt x="5898" y="782478"/>
                </a:lnTo>
                <a:lnTo>
                  <a:pt x="0" y="776407"/>
                </a:lnTo>
                <a:close/>
              </a:path>
              <a:path w="26670" h="836929">
                <a:moveTo>
                  <a:pt x="0" y="830371"/>
                </a:moveTo>
                <a:lnTo>
                  <a:pt x="0" y="815531"/>
                </a:lnTo>
                <a:lnTo>
                  <a:pt x="5898" y="809460"/>
                </a:lnTo>
                <a:lnTo>
                  <a:pt x="20317" y="809460"/>
                </a:lnTo>
                <a:lnTo>
                  <a:pt x="26215" y="815531"/>
                </a:lnTo>
                <a:lnTo>
                  <a:pt x="26215" y="830371"/>
                </a:lnTo>
                <a:lnTo>
                  <a:pt x="20317" y="836442"/>
                </a:lnTo>
                <a:lnTo>
                  <a:pt x="5898" y="836442"/>
                </a:lnTo>
                <a:lnTo>
                  <a:pt x="0" y="830371"/>
                </a:lnTo>
                <a:close/>
              </a:path>
            </a:pathLst>
          </a:custGeom>
          <a:solidFill>
            <a:srgbClr val="86C7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d34679-47fd-4db6-9d9d-1cf603b0c627" xsi:nil="true"/>
    <lcf76f155ced4ddcb4097134ff3c332f xmlns="3bdda8a2-d173-4ade-8dca-ed8c76dba3b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C28DF7BCE2644A6FBCA13671D33FB" ma:contentTypeVersion="14" ma:contentTypeDescription="Create a new document." ma:contentTypeScope="" ma:versionID="e7d5e6a65e8994482b4c423ffbd2ad63">
  <xsd:schema xmlns:xsd="http://www.w3.org/2001/XMLSchema" xmlns:xs="http://www.w3.org/2001/XMLSchema" xmlns:p="http://schemas.microsoft.com/office/2006/metadata/properties" xmlns:ns2="3bdda8a2-d173-4ade-8dca-ed8c76dba3b4" xmlns:ns3="62d34679-47fd-4db6-9d9d-1cf603b0c627" targetNamespace="http://schemas.microsoft.com/office/2006/metadata/properties" ma:root="true" ma:fieldsID="2d232ed2023d0dad15050f136662538b" ns2:_="" ns3:_="">
    <xsd:import namespace="3bdda8a2-d173-4ade-8dca-ed8c76dba3b4"/>
    <xsd:import namespace="62d34679-47fd-4db6-9d9d-1cf603b0c62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da8a2-d173-4ade-8dca-ed8c76dba3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681dd91-462a-47f4-88b5-9df606292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34679-47fd-4db6-9d9d-1cf603b0c62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bf2f1e7-d090-4991-87b2-90a8937fb2fd}" ma:internalName="TaxCatchAll" ma:showField="CatchAllData" ma:web="62d34679-47fd-4db6-9d9d-1cf603b0c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B54518-3D4A-46F7-9E06-0D1C1DD60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21F8F-C221-4239-B8D8-48C3CFCDAF94}">
  <ds:schemaRefs>
    <ds:schemaRef ds:uri="http://schemas.microsoft.com/office/2006/documentManagement/types"/>
    <ds:schemaRef ds:uri="62d34679-47fd-4db6-9d9d-1cf603b0c62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bdda8a2-d173-4ade-8dca-ed8c76dba3b4"/>
  </ds:schemaRefs>
</ds:datastoreItem>
</file>

<file path=customXml/itemProps3.xml><?xml version="1.0" encoding="utf-8"?>
<ds:datastoreItem xmlns:ds="http://schemas.openxmlformats.org/officeDocument/2006/customXml" ds:itemID="{F40C0269-0453-4B51-AF0B-A309801DA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dda8a2-d173-4ade-8dca-ed8c76dba3b4"/>
    <ds:schemaRef ds:uri="62d34679-47fd-4db6-9d9d-1cf603b0c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1202</Words>
  <Application>Microsoft Office PowerPoint</Application>
  <PresentationFormat>Custom</PresentationFormat>
  <Paragraphs>129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Aktiv Grotesk</vt:lpstr>
      <vt:lpstr>Antonio</vt:lpstr>
      <vt:lpstr>Arial</vt:lpstr>
      <vt:lpstr>Calibri</vt:lpstr>
      <vt:lpstr>Microsoft Sans Serif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checklist 2022 v1.0</dc:title>
  <dc:creator>martijnholtes</dc:creator>
  <cp:keywords>DAE2p3rz1Xw,BAA8tVkvZds</cp:keywords>
  <cp:lastModifiedBy>Henny Maltby</cp:lastModifiedBy>
  <cp:revision>2</cp:revision>
  <cp:lastPrinted>2023-10-10T14:31:50Z</cp:lastPrinted>
  <dcterms:created xsi:type="dcterms:W3CDTF">2023-02-18T16:52:26Z</dcterms:created>
  <dcterms:modified xsi:type="dcterms:W3CDTF">2023-10-10T14:44:56Z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2023-02-18T00:00:00Z</vt:filetime>
  </property>
  <property fmtid="{D5CDD505-2E9C-101B-9397-08002B2CF9AE}" pid="5" name="ContentTypeId">
    <vt:lpwstr>0x0101009FFC28DF7BCE2644A6FBCA13671D33FB</vt:lpwstr>
  </property>
  <property fmtid="{D5CDD505-2E9C-101B-9397-08002B2CF9AE}" pid="6" name="MediaServiceImageTags">
    <vt:lpwstr/>
  </property>
</Properties>
</file>