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B7DFE-CA1E-664D-A291-BB65DD8B1E16}" v="2" dt="2023-01-11T16:48:56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464"/>
  </p:normalViewPr>
  <p:slideViewPr>
    <p:cSldViewPr snapToGrid="0">
      <p:cViewPr varScale="1">
        <p:scale>
          <a:sx n="86" d="100"/>
          <a:sy n="86" d="100"/>
        </p:scale>
        <p:origin x="12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0D8C6-7503-FB4D-84E3-062D96294D78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0853799-0965-6544-A8F6-46FB35B8A371}">
      <dgm:prSet phldrT="[Text]"/>
      <dgm:spPr>
        <a:solidFill>
          <a:srgbClr val="E52878"/>
        </a:solidFill>
        <a:ln>
          <a:solidFill>
            <a:srgbClr val="E52878"/>
          </a:solidFill>
        </a:ln>
      </dgm:spPr>
      <dgm:t>
        <a:bodyPr/>
        <a:lstStyle/>
        <a:p>
          <a:r>
            <a:rPr lang="en-GB" b="1" i="0" dirty="0">
              <a:solidFill>
                <a:schemeClr val="bg1"/>
              </a:solidFill>
              <a:latin typeface="Antonio" panose="02000503000000000000" pitchFamily="2" charset="77"/>
            </a:rPr>
            <a:t>Branding and Positioning</a:t>
          </a:r>
        </a:p>
      </dgm:t>
    </dgm:pt>
    <dgm:pt modelId="{C2F828A3-2D00-5049-B7BD-AF57ACBFD8B5}" type="parTrans" cxnId="{C02EF316-B0E1-4B4A-B661-0C0A9EBA3068}">
      <dgm:prSet/>
      <dgm:spPr/>
      <dgm:t>
        <a:bodyPr/>
        <a:lstStyle/>
        <a:p>
          <a:endParaRPr lang="en-GB"/>
        </a:p>
      </dgm:t>
    </dgm:pt>
    <dgm:pt modelId="{B597E7FE-5AB3-A34A-9065-61759BA095CE}" type="sibTrans" cxnId="{C02EF316-B0E1-4B4A-B661-0C0A9EBA3068}">
      <dgm:prSet/>
      <dgm:spPr/>
      <dgm:t>
        <a:bodyPr/>
        <a:lstStyle/>
        <a:p>
          <a:endParaRPr lang="en-GB"/>
        </a:p>
      </dgm:t>
    </dgm:pt>
    <dgm:pt modelId="{E37D4C33-C112-764E-9276-C776FD75B8B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Branding &amp; Awareness</a:t>
          </a:r>
        </a:p>
      </dgm:t>
    </dgm:pt>
    <dgm:pt modelId="{5EC01389-B9CC-DA48-AF8B-E56522534903}" type="parTrans" cxnId="{2851B394-1F3B-D94B-AB67-9CA973B5C7F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205984-4216-EA46-B99E-E0A0ED4F2F97}" type="sibTrans" cxnId="{2851B394-1F3B-D94B-AB67-9CA973B5C7F9}">
      <dgm:prSet/>
      <dgm:spPr/>
      <dgm:t>
        <a:bodyPr/>
        <a:lstStyle/>
        <a:p>
          <a:endParaRPr lang="en-GB"/>
        </a:p>
      </dgm:t>
    </dgm:pt>
    <dgm:pt modelId="{3F141332-35D4-3248-98A5-90890EE9B8AC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Graphic Design</a:t>
          </a:r>
        </a:p>
      </dgm:t>
    </dgm:pt>
    <dgm:pt modelId="{8601CC4C-1F5B-8B45-9F6B-5204915680E4}" type="parTrans" cxnId="{173634DB-4CBA-EF4C-84AC-FE4240495B0B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8481D1D-4ECA-D44F-BB7F-640D58BF0AFB}" type="sibTrans" cxnId="{173634DB-4CBA-EF4C-84AC-FE4240495B0B}">
      <dgm:prSet/>
      <dgm:spPr/>
      <dgm:t>
        <a:bodyPr/>
        <a:lstStyle/>
        <a:p>
          <a:endParaRPr lang="en-GB"/>
        </a:p>
      </dgm:t>
    </dgm:pt>
    <dgm:pt modelId="{E59B444E-8AB6-164D-B627-BE20E276452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Buyer Personas</a:t>
          </a:r>
        </a:p>
      </dgm:t>
    </dgm:pt>
    <dgm:pt modelId="{AC7F1ED4-B451-DA40-A749-79E432C55636}" type="parTrans" cxnId="{CEAB3F52-D977-7944-8CF9-CA446A6CB44A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AA077B3F-1CE3-B644-B06B-1F5AC44C5025}" type="sibTrans" cxnId="{CEAB3F52-D977-7944-8CF9-CA446A6CB44A}">
      <dgm:prSet/>
      <dgm:spPr/>
      <dgm:t>
        <a:bodyPr/>
        <a:lstStyle/>
        <a:p>
          <a:endParaRPr lang="en-GB"/>
        </a:p>
      </dgm:t>
    </dgm:pt>
    <dgm:pt modelId="{4580E512-2EFD-0B46-92AA-C31399031B5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Behaviour Psych</a:t>
          </a:r>
        </a:p>
      </dgm:t>
    </dgm:pt>
    <dgm:pt modelId="{DD137596-7AF1-3C46-A013-EE005FE248C0}" type="parTrans" cxnId="{239C1B3A-1D86-0247-8330-FF170D8BD95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EF3BAD87-347A-C048-8D5B-F3E86EFAE8F5}" type="sibTrans" cxnId="{239C1B3A-1D86-0247-8330-FF170D8BD959}">
      <dgm:prSet/>
      <dgm:spPr/>
      <dgm:t>
        <a:bodyPr/>
        <a:lstStyle/>
        <a:p>
          <a:endParaRPr lang="en-GB"/>
        </a:p>
      </dgm:t>
    </dgm:pt>
    <dgm:pt modelId="{7966277A-0C31-224F-841C-8C7426D15BA1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Buyer Journey</a:t>
          </a:r>
        </a:p>
      </dgm:t>
    </dgm:pt>
    <dgm:pt modelId="{63E8424B-5D07-2A4A-9EC4-A1AC8504AA79}" type="parTrans" cxnId="{0F505095-A222-3F49-B33C-34BC59A144F5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66AD3EC9-B00B-364C-97B4-306250A7DF50}" type="sibTrans" cxnId="{0F505095-A222-3F49-B33C-34BC59A144F5}">
      <dgm:prSet/>
      <dgm:spPr/>
      <dgm:t>
        <a:bodyPr/>
        <a:lstStyle/>
        <a:p>
          <a:endParaRPr lang="en-GB"/>
        </a:p>
      </dgm:t>
    </dgm:pt>
    <dgm:pt modelId="{F18E4874-8E0B-F546-A6CD-7C1524FE3F77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Testimonials &amp; Reputation</a:t>
          </a:r>
        </a:p>
      </dgm:t>
    </dgm:pt>
    <dgm:pt modelId="{4AC8BFBD-D8FA-004C-8F80-8A922C4264B2}" type="parTrans" cxnId="{561CF280-4794-8346-BCFD-29E1C8DCB85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3E9C8891-4B1F-914B-8656-64AFA873DFE9}" type="sibTrans" cxnId="{561CF280-4794-8346-BCFD-29E1C8DCB858}">
      <dgm:prSet/>
      <dgm:spPr/>
      <dgm:t>
        <a:bodyPr/>
        <a:lstStyle/>
        <a:p>
          <a:endParaRPr lang="en-GB"/>
        </a:p>
      </dgm:t>
    </dgm:pt>
    <dgm:pt modelId="{13D4ABE4-1437-BE41-B112-0FC5A8365D3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Customer Experience</a:t>
          </a:r>
        </a:p>
      </dgm:t>
    </dgm:pt>
    <dgm:pt modelId="{AEE00154-9847-9B4B-AF28-04B1DD43B875}" type="parTrans" cxnId="{6C21EE05-65B8-774C-A5E7-C20256421FE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F820096-A5C4-874D-87B5-DDB8FC6E1272}" type="sibTrans" cxnId="{6C21EE05-65B8-774C-A5E7-C20256421FE8}">
      <dgm:prSet/>
      <dgm:spPr/>
      <dgm:t>
        <a:bodyPr/>
        <a:lstStyle/>
        <a:p>
          <a:endParaRPr lang="en-GB"/>
        </a:p>
      </dgm:t>
    </dgm:pt>
    <dgm:pt modelId="{B08B1787-5119-E74B-855D-1B3F3739028E}">
      <dgm:prSet/>
      <dgm:spPr/>
      <dgm:t>
        <a:bodyPr/>
        <a:lstStyle/>
        <a:p>
          <a:endParaRPr lang="en-GB"/>
        </a:p>
      </dgm:t>
    </dgm:pt>
    <dgm:pt modelId="{D0DD9717-DA85-CB40-8111-B705CFCB7FC2}" type="parTrans" cxnId="{D9ECE7CC-D3C9-B142-A8AD-5893D79C5F36}">
      <dgm:prSet/>
      <dgm:spPr/>
      <dgm:t>
        <a:bodyPr/>
        <a:lstStyle/>
        <a:p>
          <a:endParaRPr lang="en-GB"/>
        </a:p>
      </dgm:t>
    </dgm:pt>
    <dgm:pt modelId="{4D7AD06A-ABC1-FD45-B725-F598A771C971}" type="sibTrans" cxnId="{D9ECE7CC-D3C9-B142-A8AD-5893D79C5F36}">
      <dgm:prSet/>
      <dgm:spPr/>
      <dgm:t>
        <a:bodyPr/>
        <a:lstStyle/>
        <a:p>
          <a:endParaRPr lang="en-GB"/>
        </a:p>
      </dgm:t>
    </dgm:pt>
    <dgm:pt modelId="{76D91395-E60D-EA42-81A8-64B6A7D85894}" type="pres">
      <dgm:prSet presAssocID="{FFF0D8C6-7503-FB4D-84E3-062D96294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1A8C87-DE5A-2C42-8882-D5110F5E9B81}" type="pres">
      <dgm:prSet presAssocID="{80853799-0965-6544-A8F6-46FB35B8A371}" presName="hierRoot1" presStyleCnt="0">
        <dgm:presLayoutVars>
          <dgm:hierBranch val="init"/>
        </dgm:presLayoutVars>
      </dgm:prSet>
      <dgm:spPr/>
    </dgm:pt>
    <dgm:pt modelId="{436E48C7-7B8A-FB4C-8D1D-1026FCAA41A1}" type="pres">
      <dgm:prSet presAssocID="{80853799-0965-6544-A8F6-46FB35B8A371}" presName="rootComposite1" presStyleCnt="0"/>
      <dgm:spPr/>
    </dgm:pt>
    <dgm:pt modelId="{50216763-DB4C-F54A-9D3D-4E2EAC4C3AA0}" type="pres">
      <dgm:prSet presAssocID="{80853799-0965-6544-A8F6-46FB35B8A371}" presName="rootText1" presStyleLbl="node0" presStyleIdx="0" presStyleCnt="1" custScaleX="204836">
        <dgm:presLayoutVars>
          <dgm:chPref val="3"/>
        </dgm:presLayoutVars>
      </dgm:prSet>
      <dgm:spPr/>
    </dgm:pt>
    <dgm:pt modelId="{BD93521D-2222-CF42-9269-5B4C47C74727}" type="pres">
      <dgm:prSet presAssocID="{80853799-0965-6544-A8F6-46FB35B8A371}" presName="rootConnector1" presStyleLbl="node1" presStyleIdx="0" presStyleCnt="0"/>
      <dgm:spPr/>
    </dgm:pt>
    <dgm:pt modelId="{CADE1B3E-B0A1-B74C-A220-19DBD35FC275}" type="pres">
      <dgm:prSet presAssocID="{80853799-0965-6544-A8F6-46FB35B8A371}" presName="hierChild2" presStyleCnt="0"/>
      <dgm:spPr/>
    </dgm:pt>
    <dgm:pt modelId="{D51C84EA-4B27-3F4F-AE1B-95766882E716}" type="pres">
      <dgm:prSet presAssocID="{5EC01389-B9CC-DA48-AF8B-E56522534903}" presName="Name37" presStyleLbl="parChTrans1D2" presStyleIdx="0" presStyleCnt="1"/>
      <dgm:spPr/>
    </dgm:pt>
    <dgm:pt modelId="{9358E36B-7A51-0346-B2E1-8AA0479DA745}" type="pres">
      <dgm:prSet presAssocID="{E37D4C33-C112-764E-9276-C776FD75B8BE}" presName="hierRoot2" presStyleCnt="0">
        <dgm:presLayoutVars>
          <dgm:hierBranch val="init"/>
        </dgm:presLayoutVars>
      </dgm:prSet>
      <dgm:spPr/>
    </dgm:pt>
    <dgm:pt modelId="{014F5879-57AE-7040-B2FF-91A76FE7E8D4}" type="pres">
      <dgm:prSet presAssocID="{E37D4C33-C112-764E-9276-C776FD75B8BE}" presName="rootComposite" presStyleCnt="0"/>
      <dgm:spPr/>
    </dgm:pt>
    <dgm:pt modelId="{77FBA963-5ABB-B840-A4A2-237B570A26A2}" type="pres">
      <dgm:prSet presAssocID="{E37D4C33-C112-764E-9276-C776FD75B8BE}" presName="rootText" presStyleLbl="node2" presStyleIdx="0" presStyleCnt="1" custScaleX="139393">
        <dgm:presLayoutVars>
          <dgm:chPref val="3"/>
        </dgm:presLayoutVars>
      </dgm:prSet>
      <dgm:spPr/>
    </dgm:pt>
    <dgm:pt modelId="{54BFDCB0-94F3-B144-9240-EF4734FBA99B}" type="pres">
      <dgm:prSet presAssocID="{E37D4C33-C112-764E-9276-C776FD75B8BE}" presName="rootConnector" presStyleLbl="node2" presStyleIdx="0" presStyleCnt="1"/>
      <dgm:spPr/>
    </dgm:pt>
    <dgm:pt modelId="{A191E650-911B-7E46-AF6D-532BBB59BD23}" type="pres">
      <dgm:prSet presAssocID="{E37D4C33-C112-764E-9276-C776FD75B8BE}" presName="hierChild4" presStyleCnt="0"/>
      <dgm:spPr/>
    </dgm:pt>
    <dgm:pt modelId="{8D32571D-C4F4-7240-BBC9-8F97DE92F976}" type="pres">
      <dgm:prSet presAssocID="{8601CC4C-1F5B-8B45-9F6B-5204915680E4}" presName="Name37" presStyleLbl="parChTrans1D3" presStyleIdx="0" presStyleCnt="1"/>
      <dgm:spPr/>
    </dgm:pt>
    <dgm:pt modelId="{5FCB67DE-45FE-ED4C-AF41-6581B1764353}" type="pres">
      <dgm:prSet presAssocID="{3F141332-35D4-3248-98A5-90890EE9B8AC}" presName="hierRoot2" presStyleCnt="0">
        <dgm:presLayoutVars>
          <dgm:hierBranch val="init"/>
        </dgm:presLayoutVars>
      </dgm:prSet>
      <dgm:spPr/>
    </dgm:pt>
    <dgm:pt modelId="{91ACFB73-4CEF-2C45-A36C-2CAA953B2671}" type="pres">
      <dgm:prSet presAssocID="{3F141332-35D4-3248-98A5-90890EE9B8AC}" presName="rootComposite" presStyleCnt="0"/>
      <dgm:spPr/>
    </dgm:pt>
    <dgm:pt modelId="{0EA229D5-5B0E-FD4D-9619-7497D3D4860C}" type="pres">
      <dgm:prSet presAssocID="{3F141332-35D4-3248-98A5-90890EE9B8AC}" presName="rootText" presStyleLbl="node3" presStyleIdx="0" presStyleCnt="1" custScaleX="139393">
        <dgm:presLayoutVars>
          <dgm:chPref val="3"/>
        </dgm:presLayoutVars>
      </dgm:prSet>
      <dgm:spPr/>
    </dgm:pt>
    <dgm:pt modelId="{5D126A43-8D4F-214A-980E-4E8D350CE91E}" type="pres">
      <dgm:prSet presAssocID="{3F141332-35D4-3248-98A5-90890EE9B8AC}" presName="rootConnector" presStyleLbl="node3" presStyleIdx="0" presStyleCnt="1"/>
      <dgm:spPr/>
    </dgm:pt>
    <dgm:pt modelId="{12854044-6C0A-1C41-A26A-C18B0CFD4E33}" type="pres">
      <dgm:prSet presAssocID="{3F141332-35D4-3248-98A5-90890EE9B8AC}" presName="hierChild4" presStyleCnt="0"/>
      <dgm:spPr/>
    </dgm:pt>
    <dgm:pt modelId="{ED265F2E-A166-374B-A0FE-E3C01217EA51}" type="pres">
      <dgm:prSet presAssocID="{AC7F1ED4-B451-DA40-A749-79E432C55636}" presName="Name37" presStyleLbl="parChTrans1D4" presStyleIdx="0" presStyleCnt="6"/>
      <dgm:spPr/>
    </dgm:pt>
    <dgm:pt modelId="{39CAC806-5F85-2B45-9F9D-998F661116D1}" type="pres">
      <dgm:prSet presAssocID="{E59B444E-8AB6-164D-B627-BE20E276452B}" presName="hierRoot2" presStyleCnt="0">
        <dgm:presLayoutVars>
          <dgm:hierBranch val="init"/>
        </dgm:presLayoutVars>
      </dgm:prSet>
      <dgm:spPr/>
    </dgm:pt>
    <dgm:pt modelId="{EC9628EF-BDE4-9744-B332-10D0C04C939D}" type="pres">
      <dgm:prSet presAssocID="{E59B444E-8AB6-164D-B627-BE20E276452B}" presName="rootComposite" presStyleCnt="0"/>
      <dgm:spPr/>
    </dgm:pt>
    <dgm:pt modelId="{93F9B477-5CD7-4341-BFAC-ED04B5FBC661}" type="pres">
      <dgm:prSet presAssocID="{E59B444E-8AB6-164D-B627-BE20E276452B}" presName="rootText" presStyleLbl="node4" presStyleIdx="0" presStyleCnt="6" custScaleX="139393">
        <dgm:presLayoutVars>
          <dgm:chPref val="3"/>
        </dgm:presLayoutVars>
      </dgm:prSet>
      <dgm:spPr/>
    </dgm:pt>
    <dgm:pt modelId="{86A09042-B89D-5745-9D0E-FE48AEE754A0}" type="pres">
      <dgm:prSet presAssocID="{E59B444E-8AB6-164D-B627-BE20E276452B}" presName="rootConnector" presStyleLbl="node4" presStyleIdx="0" presStyleCnt="6"/>
      <dgm:spPr/>
    </dgm:pt>
    <dgm:pt modelId="{9B7D2191-946F-C640-9648-BC6B4B0E5AA8}" type="pres">
      <dgm:prSet presAssocID="{E59B444E-8AB6-164D-B627-BE20E276452B}" presName="hierChild4" presStyleCnt="0"/>
      <dgm:spPr/>
    </dgm:pt>
    <dgm:pt modelId="{E4D62E1A-3716-6C45-97F6-90FA7D1BAEF5}" type="pres">
      <dgm:prSet presAssocID="{DD137596-7AF1-3C46-A013-EE005FE248C0}" presName="Name37" presStyleLbl="parChTrans1D4" presStyleIdx="1" presStyleCnt="6"/>
      <dgm:spPr/>
    </dgm:pt>
    <dgm:pt modelId="{CCF67831-5DF1-B049-934C-9DD0BBF1018F}" type="pres">
      <dgm:prSet presAssocID="{4580E512-2EFD-0B46-92AA-C31399031B5B}" presName="hierRoot2" presStyleCnt="0">
        <dgm:presLayoutVars>
          <dgm:hierBranch val="init"/>
        </dgm:presLayoutVars>
      </dgm:prSet>
      <dgm:spPr/>
    </dgm:pt>
    <dgm:pt modelId="{EB735DBB-96B3-724A-81BA-736335145806}" type="pres">
      <dgm:prSet presAssocID="{4580E512-2EFD-0B46-92AA-C31399031B5B}" presName="rootComposite" presStyleCnt="0"/>
      <dgm:spPr/>
    </dgm:pt>
    <dgm:pt modelId="{9C119E52-2EEF-6E4B-8275-C13CBE0A71BA}" type="pres">
      <dgm:prSet presAssocID="{4580E512-2EFD-0B46-92AA-C31399031B5B}" presName="rootText" presStyleLbl="node4" presStyleIdx="1" presStyleCnt="6" custScaleX="139393">
        <dgm:presLayoutVars>
          <dgm:chPref val="3"/>
        </dgm:presLayoutVars>
      </dgm:prSet>
      <dgm:spPr/>
    </dgm:pt>
    <dgm:pt modelId="{A96A4528-ED0D-DB47-B184-8B95EF4D75D9}" type="pres">
      <dgm:prSet presAssocID="{4580E512-2EFD-0B46-92AA-C31399031B5B}" presName="rootConnector" presStyleLbl="node4" presStyleIdx="1" presStyleCnt="6"/>
      <dgm:spPr/>
    </dgm:pt>
    <dgm:pt modelId="{EF8B4C27-A009-7F4E-9451-A7A60CAB6656}" type="pres">
      <dgm:prSet presAssocID="{4580E512-2EFD-0B46-92AA-C31399031B5B}" presName="hierChild4" presStyleCnt="0"/>
      <dgm:spPr/>
    </dgm:pt>
    <dgm:pt modelId="{ACBF14C8-D333-0342-91AF-CD76DB3173D4}" type="pres">
      <dgm:prSet presAssocID="{63E8424B-5D07-2A4A-9EC4-A1AC8504AA79}" presName="Name37" presStyleLbl="parChTrans1D4" presStyleIdx="2" presStyleCnt="6"/>
      <dgm:spPr/>
    </dgm:pt>
    <dgm:pt modelId="{CCC73B4D-02F3-504E-B8CC-2FBB7423D096}" type="pres">
      <dgm:prSet presAssocID="{7966277A-0C31-224F-841C-8C7426D15BA1}" presName="hierRoot2" presStyleCnt="0">
        <dgm:presLayoutVars>
          <dgm:hierBranch val="init"/>
        </dgm:presLayoutVars>
      </dgm:prSet>
      <dgm:spPr/>
    </dgm:pt>
    <dgm:pt modelId="{1CAF4BB3-1B7A-9B41-A410-E49055C51C9F}" type="pres">
      <dgm:prSet presAssocID="{7966277A-0C31-224F-841C-8C7426D15BA1}" presName="rootComposite" presStyleCnt="0"/>
      <dgm:spPr/>
    </dgm:pt>
    <dgm:pt modelId="{6F781E26-CB63-E54C-9FAC-F720DD67FEE7}" type="pres">
      <dgm:prSet presAssocID="{7966277A-0C31-224F-841C-8C7426D15BA1}" presName="rootText" presStyleLbl="node4" presStyleIdx="2" presStyleCnt="6" custScaleX="139393">
        <dgm:presLayoutVars>
          <dgm:chPref val="3"/>
        </dgm:presLayoutVars>
      </dgm:prSet>
      <dgm:spPr/>
    </dgm:pt>
    <dgm:pt modelId="{0F9AAEEE-1FD5-154F-B4B5-6666D3DB797F}" type="pres">
      <dgm:prSet presAssocID="{7966277A-0C31-224F-841C-8C7426D15BA1}" presName="rootConnector" presStyleLbl="node4" presStyleIdx="2" presStyleCnt="6"/>
      <dgm:spPr/>
    </dgm:pt>
    <dgm:pt modelId="{5E47AAF8-FBDC-2347-BBBD-71600A06B8FA}" type="pres">
      <dgm:prSet presAssocID="{7966277A-0C31-224F-841C-8C7426D15BA1}" presName="hierChild4" presStyleCnt="0"/>
      <dgm:spPr/>
    </dgm:pt>
    <dgm:pt modelId="{5CE0494C-9D8E-224C-80ED-F18B173200D4}" type="pres">
      <dgm:prSet presAssocID="{4AC8BFBD-D8FA-004C-8F80-8A922C4264B2}" presName="Name37" presStyleLbl="parChTrans1D4" presStyleIdx="3" presStyleCnt="6"/>
      <dgm:spPr/>
    </dgm:pt>
    <dgm:pt modelId="{234795A9-5076-3044-9964-C98D2CE7D6A1}" type="pres">
      <dgm:prSet presAssocID="{F18E4874-8E0B-F546-A6CD-7C1524FE3F77}" presName="hierRoot2" presStyleCnt="0">
        <dgm:presLayoutVars>
          <dgm:hierBranch val="init"/>
        </dgm:presLayoutVars>
      </dgm:prSet>
      <dgm:spPr/>
    </dgm:pt>
    <dgm:pt modelId="{4892FFBB-07E5-C847-97A8-114FE8601342}" type="pres">
      <dgm:prSet presAssocID="{F18E4874-8E0B-F546-A6CD-7C1524FE3F77}" presName="rootComposite" presStyleCnt="0"/>
      <dgm:spPr/>
    </dgm:pt>
    <dgm:pt modelId="{E3A582E1-683C-B745-A0D6-72333BC6BA8C}" type="pres">
      <dgm:prSet presAssocID="{F18E4874-8E0B-F546-A6CD-7C1524FE3F77}" presName="rootText" presStyleLbl="node4" presStyleIdx="3" presStyleCnt="6" custScaleX="137775">
        <dgm:presLayoutVars>
          <dgm:chPref val="3"/>
        </dgm:presLayoutVars>
      </dgm:prSet>
      <dgm:spPr/>
    </dgm:pt>
    <dgm:pt modelId="{D2AC4E25-AB26-954A-BC93-84FBE3D0465F}" type="pres">
      <dgm:prSet presAssocID="{F18E4874-8E0B-F546-A6CD-7C1524FE3F77}" presName="rootConnector" presStyleLbl="node4" presStyleIdx="3" presStyleCnt="6"/>
      <dgm:spPr/>
    </dgm:pt>
    <dgm:pt modelId="{024D6A23-6D56-FA4F-A910-2807F7522DD5}" type="pres">
      <dgm:prSet presAssocID="{F18E4874-8E0B-F546-A6CD-7C1524FE3F77}" presName="hierChild4" presStyleCnt="0"/>
      <dgm:spPr/>
    </dgm:pt>
    <dgm:pt modelId="{9DCAC436-2657-6F44-A00F-923780853FEE}" type="pres">
      <dgm:prSet presAssocID="{AEE00154-9847-9B4B-AF28-04B1DD43B875}" presName="Name37" presStyleLbl="parChTrans1D4" presStyleIdx="4" presStyleCnt="6"/>
      <dgm:spPr/>
    </dgm:pt>
    <dgm:pt modelId="{3B1214C1-9F10-F34F-AAE4-46D7F05C2670}" type="pres">
      <dgm:prSet presAssocID="{13D4ABE4-1437-BE41-B112-0FC5A8365D3E}" presName="hierRoot2" presStyleCnt="0">
        <dgm:presLayoutVars>
          <dgm:hierBranch val="init"/>
        </dgm:presLayoutVars>
      </dgm:prSet>
      <dgm:spPr/>
    </dgm:pt>
    <dgm:pt modelId="{E11772F7-DEF6-A14E-BF50-06FD6802549A}" type="pres">
      <dgm:prSet presAssocID="{13D4ABE4-1437-BE41-B112-0FC5A8365D3E}" presName="rootComposite" presStyleCnt="0"/>
      <dgm:spPr/>
    </dgm:pt>
    <dgm:pt modelId="{2BC4C981-2072-A14A-8336-78CC27759BD5}" type="pres">
      <dgm:prSet presAssocID="{13D4ABE4-1437-BE41-B112-0FC5A8365D3E}" presName="rootText" presStyleLbl="node4" presStyleIdx="4" presStyleCnt="6" custScaleX="137775" custLinFactNeighborX="0" custLinFactNeighborY="502">
        <dgm:presLayoutVars>
          <dgm:chPref val="3"/>
        </dgm:presLayoutVars>
      </dgm:prSet>
      <dgm:spPr/>
    </dgm:pt>
    <dgm:pt modelId="{72259539-51D7-654E-A9C2-0F80EFD311D3}" type="pres">
      <dgm:prSet presAssocID="{13D4ABE4-1437-BE41-B112-0FC5A8365D3E}" presName="rootConnector" presStyleLbl="node4" presStyleIdx="4" presStyleCnt="6"/>
      <dgm:spPr/>
    </dgm:pt>
    <dgm:pt modelId="{270BAE88-8B04-7B4D-820F-7BBCF953BF46}" type="pres">
      <dgm:prSet presAssocID="{13D4ABE4-1437-BE41-B112-0FC5A8365D3E}" presName="hierChild4" presStyleCnt="0"/>
      <dgm:spPr/>
    </dgm:pt>
    <dgm:pt modelId="{0B6EAC46-5D2E-DC41-A96F-960167490338}" type="pres">
      <dgm:prSet presAssocID="{D0DD9717-DA85-CB40-8111-B705CFCB7FC2}" presName="Name37" presStyleLbl="parChTrans1D4" presStyleIdx="5" presStyleCnt="6"/>
      <dgm:spPr/>
    </dgm:pt>
    <dgm:pt modelId="{301FBB95-659D-9F49-9BBB-C3FE1C2BFDA2}" type="pres">
      <dgm:prSet presAssocID="{B08B1787-5119-E74B-855D-1B3F3739028E}" presName="hierRoot2" presStyleCnt="0">
        <dgm:presLayoutVars>
          <dgm:hierBranch val="init"/>
        </dgm:presLayoutVars>
      </dgm:prSet>
      <dgm:spPr/>
    </dgm:pt>
    <dgm:pt modelId="{2E5C4737-DAB3-7846-B908-20A42480B826}" type="pres">
      <dgm:prSet presAssocID="{B08B1787-5119-E74B-855D-1B3F3739028E}" presName="rootComposite" presStyleCnt="0"/>
      <dgm:spPr/>
    </dgm:pt>
    <dgm:pt modelId="{2EEFF194-6837-4D46-92B2-3E67261B6A7E}" type="pres">
      <dgm:prSet presAssocID="{B08B1787-5119-E74B-855D-1B3F3739028E}" presName="rootText" presStyleLbl="node4" presStyleIdx="5" presStyleCnt="6">
        <dgm:presLayoutVars>
          <dgm:chPref val="3"/>
        </dgm:presLayoutVars>
      </dgm:prSet>
      <dgm:spPr/>
    </dgm:pt>
    <dgm:pt modelId="{C7B495F8-3B8D-BC4F-BCEC-4953C4321780}" type="pres">
      <dgm:prSet presAssocID="{B08B1787-5119-E74B-855D-1B3F3739028E}" presName="rootConnector" presStyleLbl="node4" presStyleIdx="5" presStyleCnt="6"/>
      <dgm:spPr/>
    </dgm:pt>
    <dgm:pt modelId="{57209957-8343-DD4A-BA45-59D6A143AF6B}" type="pres">
      <dgm:prSet presAssocID="{B08B1787-5119-E74B-855D-1B3F3739028E}" presName="hierChild4" presStyleCnt="0"/>
      <dgm:spPr/>
    </dgm:pt>
    <dgm:pt modelId="{59CFAC5D-AB50-014A-849C-16CE9EA0970C}" type="pres">
      <dgm:prSet presAssocID="{B08B1787-5119-E74B-855D-1B3F3739028E}" presName="hierChild5" presStyleCnt="0"/>
      <dgm:spPr/>
    </dgm:pt>
    <dgm:pt modelId="{7042E24A-7B70-3A40-9185-2E5DE8CCA079}" type="pres">
      <dgm:prSet presAssocID="{13D4ABE4-1437-BE41-B112-0FC5A8365D3E}" presName="hierChild5" presStyleCnt="0"/>
      <dgm:spPr/>
    </dgm:pt>
    <dgm:pt modelId="{66D8FEF9-1D0D-7F4D-9471-9B2704872EAC}" type="pres">
      <dgm:prSet presAssocID="{F18E4874-8E0B-F546-A6CD-7C1524FE3F77}" presName="hierChild5" presStyleCnt="0"/>
      <dgm:spPr/>
    </dgm:pt>
    <dgm:pt modelId="{3E8BDC3F-6567-5744-9347-E86FE245174C}" type="pres">
      <dgm:prSet presAssocID="{7966277A-0C31-224F-841C-8C7426D15BA1}" presName="hierChild5" presStyleCnt="0"/>
      <dgm:spPr/>
    </dgm:pt>
    <dgm:pt modelId="{A192B207-1E03-2C44-AA31-C4F594BDD454}" type="pres">
      <dgm:prSet presAssocID="{4580E512-2EFD-0B46-92AA-C31399031B5B}" presName="hierChild5" presStyleCnt="0"/>
      <dgm:spPr/>
    </dgm:pt>
    <dgm:pt modelId="{65346976-F9E2-2846-A0A5-CE575F91F7CA}" type="pres">
      <dgm:prSet presAssocID="{E59B444E-8AB6-164D-B627-BE20E276452B}" presName="hierChild5" presStyleCnt="0"/>
      <dgm:spPr/>
    </dgm:pt>
    <dgm:pt modelId="{CD19182C-6272-0749-BD7F-E704306061C3}" type="pres">
      <dgm:prSet presAssocID="{3F141332-35D4-3248-98A5-90890EE9B8AC}" presName="hierChild5" presStyleCnt="0"/>
      <dgm:spPr/>
    </dgm:pt>
    <dgm:pt modelId="{E6796C34-6D22-1543-9D4E-22DC377FC8B8}" type="pres">
      <dgm:prSet presAssocID="{E37D4C33-C112-764E-9276-C776FD75B8BE}" presName="hierChild5" presStyleCnt="0"/>
      <dgm:spPr/>
    </dgm:pt>
    <dgm:pt modelId="{A9C32FAC-27F2-E844-9F4A-A6AF5F22649F}" type="pres">
      <dgm:prSet presAssocID="{80853799-0965-6544-A8F6-46FB35B8A371}" presName="hierChild3" presStyleCnt="0"/>
      <dgm:spPr/>
    </dgm:pt>
  </dgm:ptLst>
  <dgm:cxnLst>
    <dgm:cxn modelId="{6C21EE05-65B8-774C-A5E7-C20256421FE8}" srcId="{F18E4874-8E0B-F546-A6CD-7C1524FE3F77}" destId="{13D4ABE4-1437-BE41-B112-0FC5A8365D3E}" srcOrd="0" destOrd="0" parTransId="{AEE00154-9847-9B4B-AF28-04B1DD43B875}" sibTransId="{CF820096-A5C4-874D-87B5-DDB8FC6E1272}"/>
    <dgm:cxn modelId="{5B2B2E06-4692-8D49-AC42-D721E403C784}" type="presOf" srcId="{4AC8BFBD-D8FA-004C-8F80-8A922C4264B2}" destId="{5CE0494C-9D8E-224C-80ED-F18B173200D4}" srcOrd="0" destOrd="0" presId="urn:microsoft.com/office/officeart/2005/8/layout/orgChart1"/>
    <dgm:cxn modelId="{D0CD9512-2BED-D749-AD54-A71E124B1CB8}" type="presOf" srcId="{F18E4874-8E0B-F546-A6CD-7C1524FE3F77}" destId="{D2AC4E25-AB26-954A-BC93-84FBE3D0465F}" srcOrd="1" destOrd="0" presId="urn:microsoft.com/office/officeart/2005/8/layout/orgChart1"/>
    <dgm:cxn modelId="{C02EF316-B0E1-4B4A-B661-0C0A9EBA3068}" srcId="{FFF0D8C6-7503-FB4D-84E3-062D96294D78}" destId="{80853799-0965-6544-A8F6-46FB35B8A371}" srcOrd="0" destOrd="0" parTransId="{C2F828A3-2D00-5049-B7BD-AF57ACBFD8B5}" sibTransId="{B597E7FE-5AB3-A34A-9065-61759BA095CE}"/>
    <dgm:cxn modelId="{4B96A61A-1584-0F40-A957-50C82A6B4A63}" type="presOf" srcId="{7966277A-0C31-224F-841C-8C7426D15BA1}" destId="{6F781E26-CB63-E54C-9FAC-F720DD67FEE7}" srcOrd="0" destOrd="0" presId="urn:microsoft.com/office/officeart/2005/8/layout/orgChart1"/>
    <dgm:cxn modelId="{AFC1701C-3EE9-CA4D-A751-D20BC2E38FD6}" type="presOf" srcId="{E37D4C33-C112-764E-9276-C776FD75B8BE}" destId="{54BFDCB0-94F3-B144-9240-EF4734FBA99B}" srcOrd="1" destOrd="0" presId="urn:microsoft.com/office/officeart/2005/8/layout/orgChart1"/>
    <dgm:cxn modelId="{55942121-7831-F848-B332-EF4489969061}" type="presOf" srcId="{D0DD9717-DA85-CB40-8111-B705CFCB7FC2}" destId="{0B6EAC46-5D2E-DC41-A96F-960167490338}" srcOrd="0" destOrd="0" presId="urn:microsoft.com/office/officeart/2005/8/layout/orgChart1"/>
    <dgm:cxn modelId="{772BFB36-95E6-4141-9B19-1B4F9962CDF4}" type="presOf" srcId="{E37D4C33-C112-764E-9276-C776FD75B8BE}" destId="{77FBA963-5ABB-B840-A4A2-237B570A26A2}" srcOrd="0" destOrd="0" presId="urn:microsoft.com/office/officeart/2005/8/layout/orgChart1"/>
    <dgm:cxn modelId="{239C1B3A-1D86-0247-8330-FF170D8BD959}" srcId="{E59B444E-8AB6-164D-B627-BE20E276452B}" destId="{4580E512-2EFD-0B46-92AA-C31399031B5B}" srcOrd="0" destOrd="0" parTransId="{DD137596-7AF1-3C46-A013-EE005FE248C0}" sibTransId="{EF3BAD87-347A-C048-8D5B-F3E86EFAE8F5}"/>
    <dgm:cxn modelId="{85F9283F-8147-EE4A-B66B-FB70B6924FB0}" type="presOf" srcId="{E59B444E-8AB6-164D-B627-BE20E276452B}" destId="{93F9B477-5CD7-4341-BFAC-ED04B5FBC661}" srcOrd="0" destOrd="0" presId="urn:microsoft.com/office/officeart/2005/8/layout/orgChart1"/>
    <dgm:cxn modelId="{D184B564-E491-9144-A1D2-5FE26C3FE03D}" type="presOf" srcId="{13D4ABE4-1437-BE41-B112-0FC5A8365D3E}" destId="{2BC4C981-2072-A14A-8336-78CC27759BD5}" srcOrd="0" destOrd="0" presId="urn:microsoft.com/office/officeart/2005/8/layout/orgChart1"/>
    <dgm:cxn modelId="{3D228A45-4589-FA4C-814E-6EE8B38A80A7}" type="presOf" srcId="{3F141332-35D4-3248-98A5-90890EE9B8AC}" destId="{0EA229D5-5B0E-FD4D-9619-7497D3D4860C}" srcOrd="0" destOrd="0" presId="urn:microsoft.com/office/officeart/2005/8/layout/orgChart1"/>
    <dgm:cxn modelId="{F60F284D-85A6-C54B-913A-4E5FC76FD5C3}" type="presOf" srcId="{AEE00154-9847-9B4B-AF28-04B1DD43B875}" destId="{9DCAC436-2657-6F44-A00F-923780853FEE}" srcOrd="0" destOrd="0" presId="urn:microsoft.com/office/officeart/2005/8/layout/orgChart1"/>
    <dgm:cxn modelId="{C499254E-1E11-7D40-B8CE-30E3F6188B33}" type="presOf" srcId="{FFF0D8C6-7503-FB4D-84E3-062D96294D78}" destId="{76D91395-E60D-EA42-81A8-64B6A7D85894}" srcOrd="0" destOrd="0" presId="urn:microsoft.com/office/officeart/2005/8/layout/orgChart1"/>
    <dgm:cxn modelId="{6A435271-6B69-7F4A-A22C-3069B8CD10D0}" type="presOf" srcId="{80853799-0965-6544-A8F6-46FB35B8A371}" destId="{50216763-DB4C-F54A-9D3D-4E2EAC4C3AA0}" srcOrd="0" destOrd="0" presId="urn:microsoft.com/office/officeart/2005/8/layout/orgChart1"/>
    <dgm:cxn modelId="{CEAB3F52-D977-7944-8CF9-CA446A6CB44A}" srcId="{3F141332-35D4-3248-98A5-90890EE9B8AC}" destId="{E59B444E-8AB6-164D-B627-BE20E276452B}" srcOrd="0" destOrd="0" parTransId="{AC7F1ED4-B451-DA40-A749-79E432C55636}" sibTransId="{AA077B3F-1CE3-B644-B06B-1F5AC44C5025}"/>
    <dgm:cxn modelId="{24710D73-9ACE-8A4D-A7E2-A252293669E5}" type="presOf" srcId="{3F141332-35D4-3248-98A5-90890EE9B8AC}" destId="{5D126A43-8D4F-214A-980E-4E8D350CE91E}" srcOrd="1" destOrd="0" presId="urn:microsoft.com/office/officeart/2005/8/layout/orgChart1"/>
    <dgm:cxn modelId="{F513D97E-3159-F144-8E84-DFC786EE1188}" type="presOf" srcId="{F18E4874-8E0B-F546-A6CD-7C1524FE3F77}" destId="{E3A582E1-683C-B745-A0D6-72333BC6BA8C}" srcOrd="0" destOrd="0" presId="urn:microsoft.com/office/officeart/2005/8/layout/orgChart1"/>
    <dgm:cxn modelId="{561CF280-4794-8346-BCFD-29E1C8DCB858}" srcId="{7966277A-0C31-224F-841C-8C7426D15BA1}" destId="{F18E4874-8E0B-F546-A6CD-7C1524FE3F77}" srcOrd="0" destOrd="0" parTransId="{4AC8BFBD-D8FA-004C-8F80-8A922C4264B2}" sibTransId="{3E9C8891-4B1F-914B-8656-64AFA873DFE9}"/>
    <dgm:cxn modelId="{AB65CD8B-7DA7-F247-B8F3-B890A5C5AA25}" type="presOf" srcId="{B08B1787-5119-E74B-855D-1B3F3739028E}" destId="{2EEFF194-6837-4D46-92B2-3E67261B6A7E}" srcOrd="0" destOrd="0" presId="urn:microsoft.com/office/officeart/2005/8/layout/orgChart1"/>
    <dgm:cxn modelId="{2851B394-1F3B-D94B-AB67-9CA973B5C7F9}" srcId="{80853799-0965-6544-A8F6-46FB35B8A371}" destId="{E37D4C33-C112-764E-9276-C776FD75B8BE}" srcOrd="0" destOrd="0" parTransId="{5EC01389-B9CC-DA48-AF8B-E56522534903}" sibTransId="{CE205984-4216-EA46-B99E-E0A0ED4F2F97}"/>
    <dgm:cxn modelId="{0F505095-A222-3F49-B33C-34BC59A144F5}" srcId="{4580E512-2EFD-0B46-92AA-C31399031B5B}" destId="{7966277A-0C31-224F-841C-8C7426D15BA1}" srcOrd="0" destOrd="0" parTransId="{63E8424B-5D07-2A4A-9EC4-A1AC8504AA79}" sibTransId="{66AD3EC9-B00B-364C-97B4-306250A7DF50}"/>
    <dgm:cxn modelId="{65818296-CB34-F54E-88C6-9F3A77FF7F1F}" type="presOf" srcId="{B08B1787-5119-E74B-855D-1B3F3739028E}" destId="{C7B495F8-3B8D-BC4F-BCEC-4953C4321780}" srcOrd="1" destOrd="0" presId="urn:microsoft.com/office/officeart/2005/8/layout/orgChart1"/>
    <dgm:cxn modelId="{C029EA9D-FFEA-5C4C-89F0-D16C19E541C3}" type="presOf" srcId="{7966277A-0C31-224F-841C-8C7426D15BA1}" destId="{0F9AAEEE-1FD5-154F-B4B5-6666D3DB797F}" srcOrd="1" destOrd="0" presId="urn:microsoft.com/office/officeart/2005/8/layout/orgChart1"/>
    <dgm:cxn modelId="{17E46DA6-31E0-7E48-BC33-59CFE1657BE8}" type="presOf" srcId="{5EC01389-B9CC-DA48-AF8B-E56522534903}" destId="{D51C84EA-4B27-3F4F-AE1B-95766882E716}" srcOrd="0" destOrd="0" presId="urn:microsoft.com/office/officeart/2005/8/layout/orgChart1"/>
    <dgm:cxn modelId="{02ECE3A9-042C-C64A-9A36-16FCFD4D2F3F}" type="presOf" srcId="{AC7F1ED4-B451-DA40-A749-79E432C55636}" destId="{ED265F2E-A166-374B-A0FE-E3C01217EA51}" srcOrd="0" destOrd="0" presId="urn:microsoft.com/office/officeart/2005/8/layout/orgChart1"/>
    <dgm:cxn modelId="{653F30B3-E539-D946-8BCA-B4C1EB4E915A}" type="presOf" srcId="{4580E512-2EFD-0B46-92AA-C31399031B5B}" destId="{A96A4528-ED0D-DB47-B184-8B95EF4D75D9}" srcOrd="1" destOrd="0" presId="urn:microsoft.com/office/officeart/2005/8/layout/orgChart1"/>
    <dgm:cxn modelId="{7F1435BE-C177-8542-B370-0279E6238795}" type="presOf" srcId="{E59B444E-8AB6-164D-B627-BE20E276452B}" destId="{86A09042-B89D-5745-9D0E-FE48AEE754A0}" srcOrd="1" destOrd="0" presId="urn:microsoft.com/office/officeart/2005/8/layout/orgChart1"/>
    <dgm:cxn modelId="{3BCD63C4-614C-E347-AFFE-16FA40FDFC76}" type="presOf" srcId="{DD137596-7AF1-3C46-A013-EE005FE248C0}" destId="{E4D62E1A-3716-6C45-97F6-90FA7D1BAEF5}" srcOrd="0" destOrd="0" presId="urn:microsoft.com/office/officeart/2005/8/layout/orgChart1"/>
    <dgm:cxn modelId="{D9ECE7CC-D3C9-B142-A8AD-5893D79C5F36}" srcId="{13D4ABE4-1437-BE41-B112-0FC5A8365D3E}" destId="{B08B1787-5119-E74B-855D-1B3F3739028E}" srcOrd="0" destOrd="0" parTransId="{D0DD9717-DA85-CB40-8111-B705CFCB7FC2}" sibTransId="{4D7AD06A-ABC1-FD45-B725-F598A771C971}"/>
    <dgm:cxn modelId="{437A0DD1-839B-F84B-AC12-1F1DCA477B1A}" type="presOf" srcId="{4580E512-2EFD-0B46-92AA-C31399031B5B}" destId="{9C119E52-2EEF-6E4B-8275-C13CBE0A71BA}" srcOrd="0" destOrd="0" presId="urn:microsoft.com/office/officeart/2005/8/layout/orgChart1"/>
    <dgm:cxn modelId="{CCE0A6D3-19F1-E346-929C-9B3C143239F9}" type="presOf" srcId="{80853799-0965-6544-A8F6-46FB35B8A371}" destId="{BD93521D-2222-CF42-9269-5B4C47C74727}" srcOrd="1" destOrd="0" presId="urn:microsoft.com/office/officeart/2005/8/layout/orgChart1"/>
    <dgm:cxn modelId="{173634DB-4CBA-EF4C-84AC-FE4240495B0B}" srcId="{E37D4C33-C112-764E-9276-C776FD75B8BE}" destId="{3F141332-35D4-3248-98A5-90890EE9B8AC}" srcOrd="0" destOrd="0" parTransId="{8601CC4C-1F5B-8B45-9F6B-5204915680E4}" sibTransId="{78481D1D-4ECA-D44F-BB7F-640D58BF0AFB}"/>
    <dgm:cxn modelId="{451A24E0-0BB8-2B4F-89C2-479556D5EFD3}" type="presOf" srcId="{13D4ABE4-1437-BE41-B112-0FC5A8365D3E}" destId="{72259539-51D7-654E-A9C2-0F80EFD311D3}" srcOrd="1" destOrd="0" presId="urn:microsoft.com/office/officeart/2005/8/layout/orgChart1"/>
    <dgm:cxn modelId="{1EBB94E5-18E2-4C49-B3F8-3AB8055CC7C6}" type="presOf" srcId="{63E8424B-5D07-2A4A-9EC4-A1AC8504AA79}" destId="{ACBF14C8-D333-0342-91AF-CD76DB3173D4}" srcOrd="0" destOrd="0" presId="urn:microsoft.com/office/officeart/2005/8/layout/orgChart1"/>
    <dgm:cxn modelId="{FAE32DEB-163F-864B-83AC-460E423766EA}" type="presOf" srcId="{8601CC4C-1F5B-8B45-9F6B-5204915680E4}" destId="{8D32571D-C4F4-7240-BBC9-8F97DE92F976}" srcOrd="0" destOrd="0" presId="urn:microsoft.com/office/officeart/2005/8/layout/orgChart1"/>
    <dgm:cxn modelId="{1D3EC14A-620B-6046-B638-59BA2FAED2EE}" type="presParOf" srcId="{76D91395-E60D-EA42-81A8-64B6A7D85894}" destId="{471A8C87-DE5A-2C42-8882-D5110F5E9B81}" srcOrd="0" destOrd="0" presId="urn:microsoft.com/office/officeart/2005/8/layout/orgChart1"/>
    <dgm:cxn modelId="{BBDD0E28-7E7C-7F4B-808F-880506A59C12}" type="presParOf" srcId="{471A8C87-DE5A-2C42-8882-D5110F5E9B81}" destId="{436E48C7-7B8A-FB4C-8D1D-1026FCAA41A1}" srcOrd="0" destOrd="0" presId="urn:microsoft.com/office/officeart/2005/8/layout/orgChart1"/>
    <dgm:cxn modelId="{2FA76B8A-F7E4-BD4B-BF11-B4E536A22838}" type="presParOf" srcId="{436E48C7-7B8A-FB4C-8D1D-1026FCAA41A1}" destId="{50216763-DB4C-F54A-9D3D-4E2EAC4C3AA0}" srcOrd="0" destOrd="0" presId="urn:microsoft.com/office/officeart/2005/8/layout/orgChart1"/>
    <dgm:cxn modelId="{BF6F66C3-D36F-624D-B978-C42C8CBB5161}" type="presParOf" srcId="{436E48C7-7B8A-FB4C-8D1D-1026FCAA41A1}" destId="{BD93521D-2222-CF42-9269-5B4C47C74727}" srcOrd="1" destOrd="0" presId="urn:microsoft.com/office/officeart/2005/8/layout/orgChart1"/>
    <dgm:cxn modelId="{287031F3-9C35-054D-9CAF-21EEA3A27AC2}" type="presParOf" srcId="{471A8C87-DE5A-2C42-8882-D5110F5E9B81}" destId="{CADE1B3E-B0A1-B74C-A220-19DBD35FC275}" srcOrd="1" destOrd="0" presId="urn:microsoft.com/office/officeart/2005/8/layout/orgChart1"/>
    <dgm:cxn modelId="{B8CE858D-BF40-FC46-BA39-486871616C95}" type="presParOf" srcId="{CADE1B3E-B0A1-B74C-A220-19DBD35FC275}" destId="{D51C84EA-4B27-3F4F-AE1B-95766882E716}" srcOrd="0" destOrd="0" presId="urn:microsoft.com/office/officeart/2005/8/layout/orgChart1"/>
    <dgm:cxn modelId="{0AF25B20-5BE6-4B41-9BEA-459A653DE46B}" type="presParOf" srcId="{CADE1B3E-B0A1-B74C-A220-19DBD35FC275}" destId="{9358E36B-7A51-0346-B2E1-8AA0479DA745}" srcOrd="1" destOrd="0" presId="urn:microsoft.com/office/officeart/2005/8/layout/orgChart1"/>
    <dgm:cxn modelId="{C6D919B8-0AFD-3F4A-8C0A-3EEF49A81BE1}" type="presParOf" srcId="{9358E36B-7A51-0346-B2E1-8AA0479DA745}" destId="{014F5879-57AE-7040-B2FF-91A76FE7E8D4}" srcOrd="0" destOrd="0" presId="urn:microsoft.com/office/officeart/2005/8/layout/orgChart1"/>
    <dgm:cxn modelId="{190E5AA7-956E-D949-A373-7D01BAD21394}" type="presParOf" srcId="{014F5879-57AE-7040-B2FF-91A76FE7E8D4}" destId="{77FBA963-5ABB-B840-A4A2-237B570A26A2}" srcOrd="0" destOrd="0" presId="urn:microsoft.com/office/officeart/2005/8/layout/orgChart1"/>
    <dgm:cxn modelId="{93483A1C-DC26-3142-9626-AE98ECA69FDB}" type="presParOf" srcId="{014F5879-57AE-7040-B2FF-91A76FE7E8D4}" destId="{54BFDCB0-94F3-B144-9240-EF4734FBA99B}" srcOrd="1" destOrd="0" presId="urn:microsoft.com/office/officeart/2005/8/layout/orgChart1"/>
    <dgm:cxn modelId="{97C8EC14-01D5-6345-93BC-79A4F4B30B9A}" type="presParOf" srcId="{9358E36B-7A51-0346-B2E1-8AA0479DA745}" destId="{A191E650-911B-7E46-AF6D-532BBB59BD23}" srcOrd="1" destOrd="0" presId="urn:microsoft.com/office/officeart/2005/8/layout/orgChart1"/>
    <dgm:cxn modelId="{48142D02-917A-8E4C-8A39-4A6C9C54C885}" type="presParOf" srcId="{A191E650-911B-7E46-AF6D-532BBB59BD23}" destId="{8D32571D-C4F4-7240-BBC9-8F97DE92F976}" srcOrd="0" destOrd="0" presId="urn:microsoft.com/office/officeart/2005/8/layout/orgChart1"/>
    <dgm:cxn modelId="{30FA59B0-A255-C747-8535-7FE33297D0D4}" type="presParOf" srcId="{A191E650-911B-7E46-AF6D-532BBB59BD23}" destId="{5FCB67DE-45FE-ED4C-AF41-6581B1764353}" srcOrd="1" destOrd="0" presId="urn:microsoft.com/office/officeart/2005/8/layout/orgChart1"/>
    <dgm:cxn modelId="{6D8F4FF0-71AB-8444-9319-60BD9A944F14}" type="presParOf" srcId="{5FCB67DE-45FE-ED4C-AF41-6581B1764353}" destId="{91ACFB73-4CEF-2C45-A36C-2CAA953B2671}" srcOrd="0" destOrd="0" presId="urn:microsoft.com/office/officeart/2005/8/layout/orgChart1"/>
    <dgm:cxn modelId="{954D17DD-EBEF-4545-9040-2EE275C0EB55}" type="presParOf" srcId="{91ACFB73-4CEF-2C45-A36C-2CAA953B2671}" destId="{0EA229D5-5B0E-FD4D-9619-7497D3D4860C}" srcOrd="0" destOrd="0" presId="urn:microsoft.com/office/officeart/2005/8/layout/orgChart1"/>
    <dgm:cxn modelId="{4952B71F-5306-834B-8F78-4075D448A521}" type="presParOf" srcId="{91ACFB73-4CEF-2C45-A36C-2CAA953B2671}" destId="{5D126A43-8D4F-214A-980E-4E8D350CE91E}" srcOrd="1" destOrd="0" presId="urn:microsoft.com/office/officeart/2005/8/layout/orgChart1"/>
    <dgm:cxn modelId="{4B099B4B-EFD8-4140-A0F6-91B98A46795B}" type="presParOf" srcId="{5FCB67DE-45FE-ED4C-AF41-6581B1764353}" destId="{12854044-6C0A-1C41-A26A-C18B0CFD4E33}" srcOrd="1" destOrd="0" presId="urn:microsoft.com/office/officeart/2005/8/layout/orgChart1"/>
    <dgm:cxn modelId="{BB916286-0A00-C64E-B2FB-47A7E4F9261F}" type="presParOf" srcId="{12854044-6C0A-1C41-A26A-C18B0CFD4E33}" destId="{ED265F2E-A166-374B-A0FE-E3C01217EA51}" srcOrd="0" destOrd="0" presId="urn:microsoft.com/office/officeart/2005/8/layout/orgChart1"/>
    <dgm:cxn modelId="{BD8F3619-3948-4244-9F30-02E7C7585EF9}" type="presParOf" srcId="{12854044-6C0A-1C41-A26A-C18B0CFD4E33}" destId="{39CAC806-5F85-2B45-9F9D-998F661116D1}" srcOrd="1" destOrd="0" presId="urn:microsoft.com/office/officeart/2005/8/layout/orgChart1"/>
    <dgm:cxn modelId="{A332FE25-845A-1F43-B5F1-FF88447B7F43}" type="presParOf" srcId="{39CAC806-5F85-2B45-9F9D-998F661116D1}" destId="{EC9628EF-BDE4-9744-B332-10D0C04C939D}" srcOrd="0" destOrd="0" presId="urn:microsoft.com/office/officeart/2005/8/layout/orgChart1"/>
    <dgm:cxn modelId="{7A44725D-286F-9C47-8353-62BD48DDD4A4}" type="presParOf" srcId="{EC9628EF-BDE4-9744-B332-10D0C04C939D}" destId="{93F9B477-5CD7-4341-BFAC-ED04B5FBC661}" srcOrd="0" destOrd="0" presId="urn:microsoft.com/office/officeart/2005/8/layout/orgChart1"/>
    <dgm:cxn modelId="{BE95E99D-A8BE-1042-BC31-E7C994FFAD2F}" type="presParOf" srcId="{EC9628EF-BDE4-9744-B332-10D0C04C939D}" destId="{86A09042-B89D-5745-9D0E-FE48AEE754A0}" srcOrd="1" destOrd="0" presId="urn:microsoft.com/office/officeart/2005/8/layout/orgChart1"/>
    <dgm:cxn modelId="{559AC6C8-F41F-4D47-A1BF-DF1DAB3C9CFE}" type="presParOf" srcId="{39CAC806-5F85-2B45-9F9D-998F661116D1}" destId="{9B7D2191-946F-C640-9648-BC6B4B0E5AA8}" srcOrd="1" destOrd="0" presId="urn:microsoft.com/office/officeart/2005/8/layout/orgChart1"/>
    <dgm:cxn modelId="{FC90B745-2ABE-E549-9C70-670CA46016F5}" type="presParOf" srcId="{9B7D2191-946F-C640-9648-BC6B4B0E5AA8}" destId="{E4D62E1A-3716-6C45-97F6-90FA7D1BAEF5}" srcOrd="0" destOrd="0" presId="urn:microsoft.com/office/officeart/2005/8/layout/orgChart1"/>
    <dgm:cxn modelId="{5F680241-8BED-164C-9816-1EAB5E8FCD19}" type="presParOf" srcId="{9B7D2191-946F-C640-9648-BC6B4B0E5AA8}" destId="{CCF67831-5DF1-B049-934C-9DD0BBF1018F}" srcOrd="1" destOrd="0" presId="urn:microsoft.com/office/officeart/2005/8/layout/orgChart1"/>
    <dgm:cxn modelId="{45A979D8-9AFE-7544-816F-16B91975CBAA}" type="presParOf" srcId="{CCF67831-5DF1-B049-934C-9DD0BBF1018F}" destId="{EB735DBB-96B3-724A-81BA-736335145806}" srcOrd="0" destOrd="0" presId="urn:microsoft.com/office/officeart/2005/8/layout/orgChart1"/>
    <dgm:cxn modelId="{A7D1E66C-2198-D44D-B801-40F9E3FCC7CF}" type="presParOf" srcId="{EB735DBB-96B3-724A-81BA-736335145806}" destId="{9C119E52-2EEF-6E4B-8275-C13CBE0A71BA}" srcOrd="0" destOrd="0" presId="urn:microsoft.com/office/officeart/2005/8/layout/orgChart1"/>
    <dgm:cxn modelId="{0849CE47-4DB6-DB45-93BA-0F35D279BD56}" type="presParOf" srcId="{EB735DBB-96B3-724A-81BA-736335145806}" destId="{A96A4528-ED0D-DB47-B184-8B95EF4D75D9}" srcOrd="1" destOrd="0" presId="urn:microsoft.com/office/officeart/2005/8/layout/orgChart1"/>
    <dgm:cxn modelId="{A1F33AB2-B079-6744-B6E0-06A8E6C0D335}" type="presParOf" srcId="{CCF67831-5DF1-B049-934C-9DD0BBF1018F}" destId="{EF8B4C27-A009-7F4E-9451-A7A60CAB6656}" srcOrd="1" destOrd="0" presId="urn:microsoft.com/office/officeart/2005/8/layout/orgChart1"/>
    <dgm:cxn modelId="{78A72D98-9B76-B642-BDEE-F9197A18BB70}" type="presParOf" srcId="{EF8B4C27-A009-7F4E-9451-A7A60CAB6656}" destId="{ACBF14C8-D333-0342-91AF-CD76DB3173D4}" srcOrd="0" destOrd="0" presId="urn:microsoft.com/office/officeart/2005/8/layout/orgChart1"/>
    <dgm:cxn modelId="{1D3B5B57-2383-AA47-9717-62E92701357B}" type="presParOf" srcId="{EF8B4C27-A009-7F4E-9451-A7A60CAB6656}" destId="{CCC73B4D-02F3-504E-B8CC-2FBB7423D096}" srcOrd="1" destOrd="0" presId="urn:microsoft.com/office/officeart/2005/8/layout/orgChart1"/>
    <dgm:cxn modelId="{5EE5545B-8CC9-064C-A8A2-9D0FFA77EE15}" type="presParOf" srcId="{CCC73B4D-02F3-504E-B8CC-2FBB7423D096}" destId="{1CAF4BB3-1B7A-9B41-A410-E49055C51C9F}" srcOrd="0" destOrd="0" presId="urn:microsoft.com/office/officeart/2005/8/layout/orgChart1"/>
    <dgm:cxn modelId="{C42AD62A-2167-C94E-AE3C-B455F648B381}" type="presParOf" srcId="{1CAF4BB3-1B7A-9B41-A410-E49055C51C9F}" destId="{6F781E26-CB63-E54C-9FAC-F720DD67FEE7}" srcOrd="0" destOrd="0" presId="urn:microsoft.com/office/officeart/2005/8/layout/orgChart1"/>
    <dgm:cxn modelId="{7B0C1B1B-6484-1B4D-9BA1-EC3FFC43CFE4}" type="presParOf" srcId="{1CAF4BB3-1B7A-9B41-A410-E49055C51C9F}" destId="{0F9AAEEE-1FD5-154F-B4B5-6666D3DB797F}" srcOrd="1" destOrd="0" presId="urn:microsoft.com/office/officeart/2005/8/layout/orgChart1"/>
    <dgm:cxn modelId="{A9E3C856-F9FD-0A42-8FC1-F4F0DAB57671}" type="presParOf" srcId="{CCC73B4D-02F3-504E-B8CC-2FBB7423D096}" destId="{5E47AAF8-FBDC-2347-BBBD-71600A06B8FA}" srcOrd="1" destOrd="0" presId="urn:microsoft.com/office/officeart/2005/8/layout/orgChart1"/>
    <dgm:cxn modelId="{9CA5FF6A-7B76-D24E-831F-321132F4E3A0}" type="presParOf" srcId="{5E47AAF8-FBDC-2347-BBBD-71600A06B8FA}" destId="{5CE0494C-9D8E-224C-80ED-F18B173200D4}" srcOrd="0" destOrd="0" presId="urn:microsoft.com/office/officeart/2005/8/layout/orgChart1"/>
    <dgm:cxn modelId="{F9165974-7956-8949-994F-AEA1E994A5B5}" type="presParOf" srcId="{5E47AAF8-FBDC-2347-BBBD-71600A06B8FA}" destId="{234795A9-5076-3044-9964-C98D2CE7D6A1}" srcOrd="1" destOrd="0" presId="urn:microsoft.com/office/officeart/2005/8/layout/orgChart1"/>
    <dgm:cxn modelId="{D0CA358D-335D-684C-8172-584DAB1DF78A}" type="presParOf" srcId="{234795A9-5076-3044-9964-C98D2CE7D6A1}" destId="{4892FFBB-07E5-C847-97A8-114FE8601342}" srcOrd="0" destOrd="0" presId="urn:microsoft.com/office/officeart/2005/8/layout/orgChart1"/>
    <dgm:cxn modelId="{9DB69BD5-0CF2-004F-9EA5-381C3ED7E227}" type="presParOf" srcId="{4892FFBB-07E5-C847-97A8-114FE8601342}" destId="{E3A582E1-683C-B745-A0D6-72333BC6BA8C}" srcOrd="0" destOrd="0" presId="urn:microsoft.com/office/officeart/2005/8/layout/orgChart1"/>
    <dgm:cxn modelId="{88A604EE-CD74-F247-83C7-7C6A1AB9C188}" type="presParOf" srcId="{4892FFBB-07E5-C847-97A8-114FE8601342}" destId="{D2AC4E25-AB26-954A-BC93-84FBE3D0465F}" srcOrd="1" destOrd="0" presId="urn:microsoft.com/office/officeart/2005/8/layout/orgChart1"/>
    <dgm:cxn modelId="{DF5E28E6-F879-854F-937A-D02B889471B6}" type="presParOf" srcId="{234795A9-5076-3044-9964-C98D2CE7D6A1}" destId="{024D6A23-6D56-FA4F-A910-2807F7522DD5}" srcOrd="1" destOrd="0" presId="urn:microsoft.com/office/officeart/2005/8/layout/orgChart1"/>
    <dgm:cxn modelId="{4BE52D80-AEA7-CC43-A767-BCD5CBDE0007}" type="presParOf" srcId="{024D6A23-6D56-FA4F-A910-2807F7522DD5}" destId="{9DCAC436-2657-6F44-A00F-923780853FEE}" srcOrd="0" destOrd="0" presId="urn:microsoft.com/office/officeart/2005/8/layout/orgChart1"/>
    <dgm:cxn modelId="{9ACCEF16-65C4-FF4A-8685-120F2165911B}" type="presParOf" srcId="{024D6A23-6D56-FA4F-A910-2807F7522DD5}" destId="{3B1214C1-9F10-F34F-AAE4-46D7F05C2670}" srcOrd="1" destOrd="0" presId="urn:microsoft.com/office/officeart/2005/8/layout/orgChart1"/>
    <dgm:cxn modelId="{82B7707F-A684-2A41-840B-433F75E9556A}" type="presParOf" srcId="{3B1214C1-9F10-F34F-AAE4-46D7F05C2670}" destId="{E11772F7-DEF6-A14E-BF50-06FD6802549A}" srcOrd="0" destOrd="0" presId="urn:microsoft.com/office/officeart/2005/8/layout/orgChart1"/>
    <dgm:cxn modelId="{6E5DC0A2-40A0-3246-AA1D-3BE9E0C1765F}" type="presParOf" srcId="{E11772F7-DEF6-A14E-BF50-06FD6802549A}" destId="{2BC4C981-2072-A14A-8336-78CC27759BD5}" srcOrd="0" destOrd="0" presId="urn:microsoft.com/office/officeart/2005/8/layout/orgChart1"/>
    <dgm:cxn modelId="{16A530DA-AD24-624D-A09A-AF00598DC8F9}" type="presParOf" srcId="{E11772F7-DEF6-A14E-BF50-06FD6802549A}" destId="{72259539-51D7-654E-A9C2-0F80EFD311D3}" srcOrd="1" destOrd="0" presId="urn:microsoft.com/office/officeart/2005/8/layout/orgChart1"/>
    <dgm:cxn modelId="{FB93DDD9-65F7-9945-B625-288077E5448A}" type="presParOf" srcId="{3B1214C1-9F10-F34F-AAE4-46D7F05C2670}" destId="{270BAE88-8B04-7B4D-820F-7BBCF953BF46}" srcOrd="1" destOrd="0" presId="urn:microsoft.com/office/officeart/2005/8/layout/orgChart1"/>
    <dgm:cxn modelId="{53006209-4875-764D-B596-1EFCEE6C67FE}" type="presParOf" srcId="{270BAE88-8B04-7B4D-820F-7BBCF953BF46}" destId="{0B6EAC46-5D2E-DC41-A96F-960167490338}" srcOrd="0" destOrd="0" presId="urn:microsoft.com/office/officeart/2005/8/layout/orgChart1"/>
    <dgm:cxn modelId="{AD691D61-8AEA-C144-B72A-A78610697121}" type="presParOf" srcId="{270BAE88-8B04-7B4D-820F-7BBCF953BF46}" destId="{301FBB95-659D-9F49-9BBB-C3FE1C2BFDA2}" srcOrd="1" destOrd="0" presId="urn:microsoft.com/office/officeart/2005/8/layout/orgChart1"/>
    <dgm:cxn modelId="{E42BEF4C-5A75-3F4A-A610-8CBE3C66EAAF}" type="presParOf" srcId="{301FBB95-659D-9F49-9BBB-C3FE1C2BFDA2}" destId="{2E5C4737-DAB3-7846-B908-20A42480B826}" srcOrd="0" destOrd="0" presId="urn:microsoft.com/office/officeart/2005/8/layout/orgChart1"/>
    <dgm:cxn modelId="{A283FAA6-545C-5E4C-A24E-AEB21A8628DA}" type="presParOf" srcId="{2E5C4737-DAB3-7846-B908-20A42480B826}" destId="{2EEFF194-6837-4D46-92B2-3E67261B6A7E}" srcOrd="0" destOrd="0" presId="urn:microsoft.com/office/officeart/2005/8/layout/orgChart1"/>
    <dgm:cxn modelId="{7699BBF2-516C-C247-BAEE-69751590DB1A}" type="presParOf" srcId="{2E5C4737-DAB3-7846-B908-20A42480B826}" destId="{C7B495F8-3B8D-BC4F-BCEC-4953C4321780}" srcOrd="1" destOrd="0" presId="urn:microsoft.com/office/officeart/2005/8/layout/orgChart1"/>
    <dgm:cxn modelId="{051131F1-3A01-6348-8182-61C28F39D3E4}" type="presParOf" srcId="{301FBB95-659D-9F49-9BBB-C3FE1C2BFDA2}" destId="{57209957-8343-DD4A-BA45-59D6A143AF6B}" srcOrd="1" destOrd="0" presId="urn:microsoft.com/office/officeart/2005/8/layout/orgChart1"/>
    <dgm:cxn modelId="{5FC942C7-F0B8-9240-B8E3-8D54461D1AF8}" type="presParOf" srcId="{301FBB95-659D-9F49-9BBB-C3FE1C2BFDA2}" destId="{59CFAC5D-AB50-014A-849C-16CE9EA0970C}" srcOrd="2" destOrd="0" presId="urn:microsoft.com/office/officeart/2005/8/layout/orgChart1"/>
    <dgm:cxn modelId="{5C17E6E8-0389-D649-9297-2A5A65744B5E}" type="presParOf" srcId="{3B1214C1-9F10-F34F-AAE4-46D7F05C2670}" destId="{7042E24A-7B70-3A40-9185-2E5DE8CCA079}" srcOrd="2" destOrd="0" presId="urn:microsoft.com/office/officeart/2005/8/layout/orgChart1"/>
    <dgm:cxn modelId="{BDD16054-3BF7-7D40-A2E2-270C6684072A}" type="presParOf" srcId="{234795A9-5076-3044-9964-C98D2CE7D6A1}" destId="{66D8FEF9-1D0D-7F4D-9471-9B2704872EAC}" srcOrd="2" destOrd="0" presId="urn:microsoft.com/office/officeart/2005/8/layout/orgChart1"/>
    <dgm:cxn modelId="{293D8772-00C2-1F4C-9284-43D1B2BEDD3E}" type="presParOf" srcId="{CCC73B4D-02F3-504E-B8CC-2FBB7423D096}" destId="{3E8BDC3F-6567-5744-9347-E86FE245174C}" srcOrd="2" destOrd="0" presId="urn:microsoft.com/office/officeart/2005/8/layout/orgChart1"/>
    <dgm:cxn modelId="{58A445FA-C216-9349-A281-C106ECCC1CA4}" type="presParOf" srcId="{CCF67831-5DF1-B049-934C-9DD0BBF1018F}" destId="{A192B207-1E03-2C44-AA31-C4F594BDD454}" srcOrd="2" destOrd="0" presId="urn:microsoft.com/office/officeart/2005/8/layout/orgChart1"/>
    <dgm:cxn modelId="{2C43C31A-2026-A546-989A-C7FB5C3CAFB2}" type="presParOf" srcId="{39CAC806-5F85-2B45-9F9D-998F661116D1}" destId="{65346976-F9E2-2846-A0A5-CE575F91F7CA}" srcOrd="2" destOrd="0" presId="urn:microsoft.com/office/officeart/2005/8/layout/orgChart1"/>
    <dgm:cxn modelId="{B2C52D1F-5AAA-A24B-BA90-5DE48201CE2A}" type="presParOf" srcId="{5FCB67DE-45FE-ED4C-AF41-6581B1764353}" destId="{CD19182C-6272-0749-BD7F-E704306061C3}" srcOrd="2" destOrd="0" presId="urn:microsoft.com/office/officeart/2005/8/layout/orgChart1"/>
    <dgm:cxn modelId="{1C8E381C-3CF4-574E-8121-D02C957E9B7F}" type="presParOf" srcId="{9358E36B-7A51-0346-B2E1-8AA0479DA745}" destId="{E6796C34-6D22-1543-9D4E-22DC377FC8B8}" srcOrd="2" destOrd="0" presId="urn:microsoft.com/office/officeart/2005/8/layout/orgChart1"/>
    <dgm:cxn modelId="{D3CBE1EE-A516-734B-9F02-9050ABF29516}" type="presParOf" srcId="{471A8C87-DE5A-2C42-8882-D5110F5E9B81}" destId="{A9C32FAC-27F2-E844-9F4A-A6AF5F2264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F0D8C6-7503-FB4D-84E3-062D96294D78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0853799-0965-6544-A8F6-46FB35B8A371}">
      <dgm:prSet phldrT="[Text]" custT="1"/>
      <dgm:spPr>
        <a:solidFill>
          <a:srgbClr val="E52878"/>
        </a:solidFill>
        <a:ln>
          <a:solidFill>
            <a:srgbClr val="E52878"/>
          </a:solidFill>
        </a:ln>
      </dgm:spPr>
      <dgm:t>
        <a:bodyPr/>
        <a:lstStyle/>
        <a:p>
          <a:r>
            <a:rPr lang="en-GB" sz="1400" b="1" i="0" dirty="0">
              <a:solidFill>
                <a:schemeClr val="bg1"/>
              </a:solidFill>
              <a:latin typeface="Antonio" panose="02000503000000000000" pitchFamily="2" charset="77"/>
            </a:rPr>
            <a:t>Directing Traffic</a:t>
          </a:r>
        </a:p>
      </dgm:t>
    </dgm:pt>
    <dgm:pt modelId="{C2F828A3-2D00-5049-B7BD-AF57ACBFD8B5}" type="parTrans" cxnId="{C02EF316-B0E1-4B4A-B661-0C0A9EBA3068}">
      <dgm:prSet/>
      <dgm:spPr/>
      <dgm:t>
        <a:bodyPr/>
        <a:lstStyle/>
        <a:p>
          <a:endParaRPr lang="en-GB"/>
        </a:p>
      </dgm:t>
    </dgm:pt>
    <dgm:pt modelId="{B597E7FE-5AB3-A34A-9065-61759BA095CE}" type="sibTrans" cxnId="{C02EF316-B0E1-4B4A-B661-0C0A9EBA3068}">
      <dgm:prSet/>
      <dgm:spPr/>
      <dgm:t>
        <a:bodyPr/>
        <a:lstStyle/>
        <a:p>
          <a:endParaRPr lang="en-GB"/>
        </a:p>
      </dgm:t>
    </dgm:pt>
    <dgm:pt modelId="{E37D4C33-C112-764E-9276-C776FD75B8B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Pay Per Click</a:t>
          </a:r>
        </a:p>
      </dgm:t>
    </dgm:pt>
    <dgm:pt modelId="{5EC01389-B9CC-DA48-AF8B-E56522534903}" type="parTrans" cxnId="{2851B394-1F3B-D94B-AB67-9CA973B5C7F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205984-4216-EA46-B99E-E0A0ED4F2F97}" type="sibTrans" cxnId="{2851B394-1F3B-D94B-AB67-9CA973B5C7F9}">
      <dgm:prSet/>
      <dgm:spPr/>
      <dgm:t>
        <a:bodyPr/>
        <a:lstStyle/>
        <a:p>
          <a:endParaRPr lang="en-GB"/>
        </a:p>
      </dgm:t>
    </dgm:pt>
    <dgm:pt modelId="{3F141332-35D4-3248-98A5-90890EE9B8AC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On Page SEO</a:t>
          </a:r>
        </a:p>
      </dgm:t>
    </dgm:pt>
    <dgm:pt modelId="{8601CC4C-1F5B-8B45-9F6B-5204915680E4}" type="parTrans" cxnId="{173634DB-4CBA-EF4C-84AC-FE4240495B0B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8481D1D-4ECA-D44F-BB7F-640D58BF0AFB}" type="sibTrans" cxnId="{173634DB-4CBA-EF4C-84AC-FE4240495B0B}">
      <dgm:prSet/>
      <dgm:spPr/>
      <dgm:t>
        <a:bodyPr/>
        <a:lstStyle/>
        <a:p>
          <a:endParaRPr lang="en-GB"/>
        </a:p>
      </dgm:t>
    </dgm:pt>
    <dgm:pt modelId="{E59B444E-8AB6-164D-B627-BE20E276452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Schema Mark up</a:t>
          </a:r>
          <a:endParaRPr lang="en-GB" sz="1200" b="0" i="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gm:t>
    </dgm:pt>
    <dgm:pt modelId="{AC7F1ED4-B451-DA40-A749-79E432C55636}" type="parTrans" cxnId="{CEAB3F52-D977-7944-8CF9-CA446A6CB44A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AA077B3F-1CE3-B644-B06B-1F5AC44C5025}" type="sibTrans" cxnId="{CEAB3F52-D977-7944-8CF9-CA446A6CB44A}">
      <dgm:prSet/>
      <dgm:spPr/>
      <dgm:t>
        <a:bodyPr/>
        <a:lstStyle/>
        <a:p>
          <a:endParaRPr lang="en-GB"/>
        </a:p>
      </dgm:t>
    </dgm:pt>
    <dgm:pt modelId="{4580E512-2EFD-0B46-92AA-C31399031B5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Copywriting</a:t>
          </a:r>
        </a:p>
      </dgm:t>
    </dgm:pt>
    <dgm:pt modelId="{DD137596-7AF1-3C46-A013-EE005FE248C0}" type="parTrans" cxnId="{239C1B3A-1D86-0247-8330-FF170D8BD95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EF3BAD87-347A-C048-8D5B-F3E86EFAE8F5}" type="sibTrans" cxnId="{239C1B3A-1D86-0247-8330-FF170D8BD959}">
      <dgm:prSet/>
      <dgm:spPr/>
      <dgm:t>
        <a:bodyPr/>
        <a:lstStyle/>
        <a:p>
          <a:endParaRPr lang="en-GB"/>
        </a:p>
      </dgm:t>
    </dgm:pt>
    <dgm:pt modelId="{7966277A-0C31-224F-841C-8C7426D15BA1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Outreach &amp; Backlinks</a:t>
          </a:r>
        </a:p>
      </dgm:t>
    </dgm:pt>
    <dgm:pt modelId="{63E8424B-5D07-2A4A-9EC4-A1AC8504AA79}" type="parTrans" cxnId="{0F505095-A222-3F49-B33C-34BC59A144F5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66AD3EC9-B00B-364C-97B4-306250A7DF50}" type="sibTrans" cxnId="{0F505095-A222-3F49-B33C-34BC59A144F5}">
      <dgm:prSet/>
      <dgm:spPr/>
      <dgm:t>
        <a:bodyPr/>
        <a:lstStyle/>
        <a:p>
          <a:endParaRPr lang="en-GB"/>
        </a:p>
      </dgm:t>
    </dgm:pt>
    <dgm:pt modelId="{F18E4874-8E0B-F546-A6CD-7C1524FE3F77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Social Media Marketing</a:t>
          </a:r>
        </a:p>
      </dgm:t>
    </dgm:pt>
    <dgm:pt modelId="{4AC8BFBD-D8FA-004C-8F80-8A922C4264B2}" type="parTrans" cxnId="{561CF280-4794-8346-BCFD-29E1C8DCB85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3E9C8891-4B1F-914B-8656-64AFA873DFE9}" type="sibTrans" cxnId="{561CF280-4794-8346-BCFD-29E1C8DCB858}">
      <dgm:prSet/>
      <dgm:spPr/>
      <dgm:t>
        <a:bodyPr/>
        <a:lstStyle/>
        <a:p>
          <a:endParaRPr lang="en-GB"/>
        </a:p>
      </dgm:t>
    </dgm:pt>
    <dgm:pt modelId="{13D4ABE4-1437-BE41-B112-0FC5A8365D3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Web Development</a:t>
          </a:r>
        </a:p>
      </dgm:t>
    </dgm:pt>
    <dgm:pt modelId="{AEE00154-9847-9B4B-AF28-04B1DD43B875}" type="parTrans" cxnId="{6C21EE05-65B8-774C-A5E7-C20256421FE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F820096-A5C4-874D-87B5-DDB8FC6E1272}" type="sibTrans" cxnId="{6C21EE05-65B8-774C-A5E7-C20256421FE8}">
      <dgm:prSet/>
      <dgm:spPr/>
      <dgm:t>
        <a:bodyPr/>
        <a:lstStyle/>
        <a:p>
          <a:endParaRPr lang="en-GB"/>
        </a:p>
      </dgm:t>
    </dgm:pt>
    <dgm:pt modelId="{B08B1787-5119-E74B-855D-1B3F3739028E}">
      <dgm:prSet/>
      <dgm:spPr/>
      <dgm:t>
        <a:bodyPr/>
        <a:lstStyle/>
        <a:p>
          <a:endParaRPr lang="en-GB"/>
        </a:p>
      </dgm:t>
    </dgm:pt>
    <dgm:pt modelId="{D0DD9717-DA85-CB40-8111-B705CFCB7FC2}" type="parTrans" cxnId="{D9ECE7CC-D3C9-B142-A8AD-5893D79C5F36}">
      <dgm:prSet/>
      <dgm:spPr/>
      <dgm:t>
        <a:bodyPr/>
        <a:lstStyle/>
        <a:p>
          <a:endParaRPr lang="en-GB"/>
        </a:p>
      </dgm:t>
    </dgm:pt>
    <dgm:pt modelId="{4D7AD06A-ABC1-FD45-B725-F598A771C971}" type="sibTrans" cxnId="{D9ECE7CC-D3C9-B142-A8AD-5893D79C5F36}">
      <dgm:prSet/>
      <dgm:spPr/>
      <dgm:t>
        <a:bodyPr/>
        <a:lstStyle/>
        <a:p>
          <a:endParaRPr lang="en-GB"/>
        </a:p>
      </dgm:t>
    </dgm:pt>
    <dgm:pt modelId="{76D91395-E60D-EA42-81A8-64B6A7D85894}" type="pres">
      <dgm:prSet presAssocID="{FFF0D8C6-7503-FB4D-84E3-062D96294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1A8C87-DE5A-2C42-8882-D5110F5E9B81}" type="pres">
      <dgm:prSet presAssocID="{80853799-0965-6544-A8F6-46FB35B8A371}" presName="hierRoot1" presStyleCnt="0">
        <dgm:presLayoutVars>
          <dgm:hierBranch val="init"/>
        </dgm:presLayoutVars>
      </dgm:prSet>
      <dgm:spPr/>
    </dgm:pt>
    <dgm:pt modelId="{436E48C7-7B8A-FB4C-8D1D-1026FCAA41A1}" type="pres">
      <dgm:prSet presAssocID="{80853799-0965-6544-A8F6-46FB35B8A371}" presName="rootComposite1" presStyleCnt="0"/>
      <dgm:spPr/>
    </dgm:pt>
    <dgm:pt modelId="{50216763-DB4C-F54A-9D3D-4E2EAC4C3AA0}" type="pres">
      <dgm:prSet presAssocID="{80853799-0965-6544-A8F6-46FB35B8A371}" presName="rootText1" presStyleLbl="node0" presStyleIdx="0" presStyleCnt="1" custScaleX="204836">
        <dgm:presLayoutVars>
          <dgm:chPref val="3"/>
        </dgm:presLayoutVars>
      </dgm:prSet>
      <dgm:spPr/>
    </dgm:pt>
    <dgm:pt modelId="{BD93521D-2222-CF42-9269-5B4C47C74727}" type="pres">
      <dgm:prSet presAssocID="{80853799-0965-6544-A8F6-46FB35B8A371}" presName="rootConnector1" presStyleLbl="node1" presStyleIdx="0" presStyleCnt="0"/>
      <dgm:spPr/>
    </dgm:pt>
    <dgm:pt modelId="{CADE1B3E-B0A1-B74C-A220-19DBD35FC275}" type="pres">
      <dgm:prSet presAssocID="{80853799-0965-6544-A8F6-46FB35B8A371}" presName="hierChild2" presStyleCnt="0"/>
      <dgm:spPr/>
    </dgm:pt>
    <dgm:pt modelId="{D51C84EA-4B27-3F4F-AE1B-95766882E716}" type="pres">
      <dgm:prSet presAssocID="{5EC01389-B9CC-DA48-AF8B-E56522534903}" presName="Name37" presStyleLbl="parChTrans1D2" presStyleIdx="0" presStyleCnt="1"/>
      <dgm:spPr/>
    </dgm:pt>
    <dgm:pt modelId="{9358E36B-7A51-0346-B2E1-8AA0479DA745}" type="pres">
      <dgm:prSet presAssocID="{E37D4C33-C112-764E-9276-C776FD75B8BE}" presName="hierRoot2" presStyleCnt="0">
        <dgm:presLayoutVars>
          <dgm:hierBranch val="init"/>
        </dgm:presLayoutVars>
      </dgm:prSet>
      <dgm:spPr/>
    </dgm:pt>
    <dgm:pt modelId="{014F5879-57AE-7040-B2FF-91A76FE7E8D4}" type="pres">
      <dgm:prSet presAssocID="{E37D4C33-C112-764E-9276-C776FD75B8BE}" presName="rootComposite" presStyleCnt="0"/>
      <dgm:spPr/>
    </dgm:pt>
    <dgm:pt modelId="{77FBA963-5ABB-B840-A4A2-237B570A26A2}" type="pres">
      <dgm:prSet presAssocID="{E37D4C33-C112-764E-9276-C776FD75B8BE}" presName="rootText" presStyleLbl="node2" presStyleIdx="0" presStyleCnt="1" custScaleX="139393">
        <dgm:presLayoutVars>
          <dgm:chPref val="3"/>
        </dgm:presLayoutVars>
      </dgm:prSet>
      <dgm:spPr/>
    </dgm:pt>
    <dgm:pt modelId="{54BFDCB0-94F3-B144-9240-EF4734FBA99B}" type="pres">
      <dgm:prSet presAssocID="{E37D4C33-C112-764E-9276-C776FD75B8BE}" presName="rootConnector" presStyleLbl="node2" presStyleIdx="0" presStyleCnt="1"/>
      <dgm:spPr/>
    </dgm:pt>
    <dgm:pt modelId="{A191E650-911B-7E46-AF6D-532BBB59BD23}" type="pres">
      <dgm:prSet presAssocID="{E37D4C33-C112-764E-9276-C776FD75B8BE}" presName="hierChild4" presStyleCnt="0"/>
      <dgm:spPr/>
    </dgm:pt>
    <dgm:pt modelId="{8D32571D-C4F4-7240-BBC9-8F97DE92F976}" type="pres">
      <dgm:prSet presAssocID="{8601CC4C-1F5B-8B45-9F6B-5204915680E4}" presName="Name37" presStyleLbl="parChTrans1D3" presStyleIdx="0" presStyleCnt="1"/>
      <dgm:spPr/>
    </dgm:pt>
    <dgm:pt modelId="{5FCB67DE-45FE-ED4C-AF41-6581B1764353}" type="pres">
      <dgm:prSet presAssocID="{3F141332-35D4-3248-98A5-90890EE9B8AC}" presName="hierRoot2" presStyleCnt="0">
        <dgm:presLayoutVars>
          <dgm:hierBranch val="init"/>
        </dgm:presLayoutVars>
      </dgm:prSet>
      <dgm:spPr/>
    </dgm:pt>
    <dgm:pt modelId="{91ACFB73-4CEF-2C45-A36C-2CAA953B2671}" type="pres">
      <dgm:prSet presAssocID="{3F141332-35D4-3248-98A5-90890EE9B8AC}" presName="rootComposite" presStyleCnt="0"/>
      <dgm:spPr/>
    </dgm:pt>
    <dgm:pt modelId="{0EA229D5-5B0E-FD4D-9619-7497D3D4860C}" type="pres">
      <dgm:prSet presAssocID="{3F141332-35D4-3248-98A5-90890EE9B8AC}" presName="rootText" presStyleLbl="node3" presStyleIdx="0" presStyleCnt="1" custScaleX="139393">
        <dgm:presLayoutVars>
          <dgm:chPref val="3"/>
        </dgm:presLayoutVars>
      </dgm:prSet>
      <dgm:spPr/>
    </dgm:pt>
    <dgm:pt modelId="{5D126A43-8D4F-214A-980E-4E8D350CE91E}" type="pres">
      <dgm:prSet presAssocID="{3F141332-35D4-3248-98A5-90890EE9B8AC}" presName="rootConnector" presStyleLbl="node3" presStyleIdx="0" presStyleCnt="1"/>
      <dgm:spPr/>
    </dgm:pt>
    <dgm:pt modelId="{12854044-6C0A-1C41-A26A-C18B0CFD4E33}" type="pres">
      <dgm:prSet presAssocID="{3F141332-35D4-3248-98A5-90890EE9B8AC}" presName="hierChild4" presStyleCnt="0"/>
      <dgm:spPr/>
    </dgm:pt>
    <dgm:pt modelId="{ED265F2E-A166-374B-A0FE-E3C01217EA51}" type="pres">
      <dgm:prSet presAssocID="{AC7F1ED4-B451-DA40-A749-79E432C55636}" presName="Name37" presStyleLbl="parChTrans1D4" presStyleIdx="0" presStyleCnt="6"/>
      <dgm:spPr/>
    </dgm:pt>
    <dgm:pt modelId="{39CAC806-5F85-2B45-9F9D-998F661116D1}" type="pres">
      <dgm:prSet presAssocID="{E59B444E-8AB6-164D-B627-BE20E276452B}" presName="hierRoot2" presStyleCnt="0">
        <dgm:presLayoutVars>
          <dgm:hierBranch val="init"/>
        </dgm:presLayoutVars>
      </dgm:prSet>
      <dgm:spPr/>
    </dgm:pt>
    <dgm:pt modelId="{EC9628EF-BDE4-9744-B332-10D0C04C939D}" type="pres">
      <dgm:prSet presAssocID="{E59B444E-8AB6-164D-B627-BE20E276452B}" presName="rootComposite" presStyleCnt="0"/>
      <dgm:spPr/>
    </dgm:pt>
    <dgm:pt modelId="{93F9B477-5CD7-4341-BFAC-ED04B5FBC661}" type="pres">
      <dgm:prSet presAssocID="{E59B444E-8AB6-164D-B627-BE20E276452B}" presName="rootText" presStyleLbl="node4" presStyleIdx="0" presStyleCnt="6" custScaleX="139393">
        <dgm:presLayoutVars>
          <dgm:chPref val="3"/>
        </dgm:presLayoutVars>
      </dgm:prSet>
      <dgm:spPr/>
    </dgm:pt>
    <dgm:pt modelId="{86A09042-B89D-5745-9D0E-FE48AEE754A0}" type="pres">
      <dgm:prSet presAssocID="{E59B444E-8AB6-164D-B627-BE20E276452B}" presName="rootConnector" presStyleLbl="node4" presStyleIdx="0" presStyleCnt="6"/>
      <dgm:spPr/>
    </dgm:pt>
    <dgm:pt modelId="{9B7D2191-946F-C640-9648-BC6B4B0E5AA8}" type="pres">
      <dgm:prSet presAssocID="{E59B444E-8AB6-164D-B627-BE20E276452B}" presName="hierChild4" presStyleCnt="0"/>
      <dgm:spPr/>
    </dgm:pt>
    <dgm:pt modelId="{E4D62E1A-3716-6C45-97F6-90FA7D1BAEF5}" type="pres">
      <dgm:prSet presAssocID="{DD137596-7AF1-3C46-A013-EE005FE248C0}" presName="Name37" presStyleLbl="parChTrans1D4" presStyleIdx="1" presStyleCnt="6"/>
      <dgm:spPr/>
    </dgm:pt>
    <dgm:pt modelId="{CCF67831-5DF1-B049-934C-9DD0BBF1018F}" type="pres">
      <dgm:prSet presAssocID="{4580E512-2EFD-0B46-92AA-C31399031B5B}" presName="hierRoot2" presStyleCnt="0">
        <dgm:presLayoutVars>
          <dgm:hierBranch val="init"/>
        </dgm:presLayoutVars>
      </dgm:prSet>
      <dgm:spPr/>
    </dgm:pt>
    <dgm:pt modelId="{EB735DBB-96B3-724A-81BA-736335145806}" type="pres">
      <dgm:prSet presAssocID="{4580E512-2EFD-0B46-92AA-C31399031B5B}" presName="rootComposite" presStyleCnt="0"/>
      <dgm:spPr/>
    </dgm:pt>
    <dgm:pt modelId="{9C119E52-2EEF-6E4B-8275-C13CBE0A71BA}" type="pres">
      <dgm:prSet presAssocID="{4580E512-2EFD-0B46-92AA-C31399031B5B}" presName="rootText" presStyleLbl="node4" presStyleIdx="1" presStyleCnt="6" custScaleX="139393">
        <dgm:presLayoutVars>
          <dgm:chPref val="3"/>
        </dgm:presLayoutVars>
      </dgm:prSet>
      <dgm:spPr/>
    </dgm:pt>
    <dgm:pt modelId="{A96A4528-ED0D-DB47-B184-8B95EF4D75D9}" type="pres">
      <dgm:prSet presAssocID="{4580E512-2EFD-0B46-92AA-C31399031B5B}" presName="rootConnector" presStyleLbl="node4" presStyleIdx="1" presStyleCnt="6"/>
      <dgm:spPr/>
    </dgm:pt>
    <dgm:pt modelId="{EF8B4C27-A009-7F4E-9451-A7A60CAB6656}" type="pres">
      <dgm:prSet presAssocID="{4580E512-2EFD-0B46-92AA-C31399031B5B}" presName="hierChild4" presStyleCnt="0"/>
      <dgm:spPr/>
    </dgm:pt>
    <dgm:pt modelId="{ACBF14C8-D333-0342-91AF-CD76DB3173D4}" type="pres">
      <dgm:prSet presAssocID="{63E8424B-5D07-2A4A-9EC4-A1AC8504AA79}" presName="Name37" presStyleLbl="parChTrans1D4" presStyleIdx="2" presStyleCnt="6"/>
      <dgm:spPr/>
    </dgm:pt>
    <dgm:pt modelId="{CCC73B4D-02F3-504E-B8CC-2FBB7423D096}" type="pres">
      <dgm:prSet presAssocID="{7966277A-0C31-224F-841C-8C7426D15BA1}" presName="hierRoot2" presStyleCnt="0">
        <dgm:presLayoutVars>
          <dgm:hierBranch val="init"/>
        </dgm:presLayoutVars>
      </dgm:prSet>
      <dgm:spPr/>
    </dgm:pt>
    <dgm:pt modelId="{1CAF4BB3-1B7A-9B41-A410-E49055C51C9F}" type="pres">
      <dgm:prSet presAssocID="{7966277A-0C31-224F-841C-8C7426D15BA1}" presName="rootComposite" presStyleCnt="0"/>
      <dgm:spPr/>
    </dgm:pt>
    <dgm:pt modelId="{6F781E26-CB63-E54C-9FAC-F720DD67FEE7}" type="pres">
      <dgm:prSet presAssocID="{7966277A-0C31-224F-841C-8C7426D15BA1}" presName="rootText" presStyleLbl="node4" presStyleIdx="2" presStyleCnt="6" custScaleX="139393">
        <dgm:presLayoutVars>
          <dgm:chPref val="3"/>
        </dgm:presLayoutVars>
      </dgm:prSet>
      <dgm:spPr/>
    </dgm:pt>
    <dgm:pt modelId="{0F9AAEEE-1FD5-154F-B4B5-6666D3DB797F}" type="pres">
      <dgm:prSet presAssocID="{7966277A-0C31-224F-841C-8C7426D15BA1}" presName="rootConnector" presStyleLbl="node4" presStyleIdx="2" presStyleCnt="6"/>
      <dgm:spPr/>
    </dgm:pt>
    <dgm:pt modelId="{5E47AAF8-FBDC-2347-BBBD-71600A06B8FA}" type="pres">
      <dgm:prSet presAssocID="{7966277A-0C31-224F-841C-8C7426D15BA1}" presName="hierChild4" presStyleCnt="0"/>
      <dgm:spPr/>
    </dgm:pt>
    <dgm:pt modelId="{5CE0494C-9D8E-224C-80ED-F18B173200D4}" type="pres">
      <dgm:prSet presAssocID="{4AC8BFBD-D8FA-004C-8F80-8A922C4264B2}" presName="Name37" presStyleLbl="parChTrans1D4" presStyleIdx="3" presStyleCnt="6"/>
      <dgm:spPr/>
    </dgm:pt>
    <dgm:pt modelId="{234795A9-5076-3044-9964-C98D2CE7D6A1}" type="pres">
      <dgm:prSet presAssocID="{F18E4874-8E0B-F546-A6CD-7C1524FE3F77}" presName="hierRoot2" presStyleCnt="0">
        <dgm:presLayoutVars>
          <dgm:hierBranch val="init"/>
        </dgm:presLayoutVars>
      </dgm:prSet>
      <dgm:spPr/>
    </dgm:pt>
    <dgm:pt modelId="{4892FFBB-07E5-C847-97A8-114FE8601342}" type="pres">
      <dgm:prSet presAssocID="{F18E4874-8E0B-F546-A6CD-7C1524FE3F77}" presName="rootComposite" presStyleCnt="0"/>
      <dgm:spPr/>
    </dgm:pt>
    <dgm:pt modelId="{E3A582E1-683C-B745-A0D6-72333BC6BA8C}" type="pres">
      <dgm:prSet presAssocID="{F18E4874-8E0B-F546-A6CD-7C1524FE3F77}" presName="rootText" presStyleLbl="node4" presStyleIdx="3" presStyleCnt="6" custScaleX="137775">
        <dgm:presLayoutVars>
          <dgm:chPref val="3"/>
        </dgm:presLayoutVars>
      </dgm:prSet>
      <dgm:spPr/>
    </dgm:pt>
    <dgm:pt modelId="{D2AC4E25-AB26-954A-BC93-84FBE3D0465F}" type="pres">
      <dgm:prSet presAssocID="{F18E4874-8E0B-F546-A6CD-7C1524FE3F77}" presName="rootConnector" presStyleLbl="node4" presStyleIdx="3" presStyleCnt="6"/>
      <dgm:spPr/>
    </dgm:pt>
    <dgm:pt modelId="{024D6A23-6D56-FA4F-A910-2807F7522DD5}" type="pres">
      <dgm:prSet presAssocID="{F18E4874-8E0B-F546-A6CD-7C1524FE3F77}" presName="hierChild4" presStyleCnt="0"/>
      <dgm:spPr/>
    </dgm:pt>
    <dgm:pt modelId="{9DCAC436-2657-6F44-A00F-923780853FEE}" type="pres">
      <dgm:prSet presAssocID="{AEE00154-9847-9B4B-AF28-04B1DD43B875}" presName="Name37" presStyleLbl="parChTrans1D4" presStyleIdx="4" presStyleCnt="6"/>
      <dgm:spPr/>
    </dgm:pt>
    <dgm:pt modelId="{3B1214C1-9F10-F34F-AAE4-46D7F05C2670}" type="pres">
      <dgm:prSet presAssocID="{13D4ABE4-1437-BE41-B112-0FC5A8365D3E}" presName="hierRoot2" presStyleCnt="0">
        <dgm:presLayoutVars>
          <dgm:hierBranch val="init"/>
        </dgm:presLayoutVars>
      </dgm:prSet>
      <dgm:spPr/>
    </dgm:pt>
    <dgm:pt modelId="{E11772F7-DEF6-A14E-BF50-06FD6802549A}" type="pres">
      <dgm:prSet presAssocID="{13D4ABE4-1437-BE41-B112-0FC5A8365D3E}" presName="rootComposite" presStyleCnt="0"/>
      <dgm:spPr/>
    </dgm:pt>
    <dgm:pt modelId="{2BC4C981-2072-A14A-8336-78CC27759BD5}" type="pres">
      <dgm:prSet presAssocID="{13D4ABE4-1437-BE41-B112-0FC5A8365D3E}" presName="rootText" presStyleLbl="node4" presStyleIdx="4" presStyleCnt="6" custScaleX="137775" custLinFactNeighborX="0" custLinFactNeighborY="502">
        <dgm:presLayoutVars>
          <dgm:chPref val="3"/>
        </dgm:presLayoutVars>
      </dgm:prSet>
      <dgm:spPr/>
    </dgm:pt>
    <dgm:pt modelId="{72259539-51D7-654E-A9C2-0F80EFD311D3}" type="pres">
      <dgm:prSet presAssocID="{13D4ABE4-1437-BE41-B112-0FC5A8365D3E}" presName="rootConnector" presStyleLbl="node4" presStyleIdx="4" presStyleCnt="6"/>
      <dgm:spPr/>
    </dgm:pt>
    <dgm:pt modelId="{270BAE88-8B04-7B4D-820F-7BBCF953BF46}" type="pres">
      <dgm:prSet presAssocID="{13D4ABE4-1437-BE41-B112-0FC5A8365D3E}" presName="hierChild4" presStyleCnt="0"/>
      <dgm:spPr/>
    </dgm:pt>
    <dgm:pt modelId="{0B6EAC46-5D2E-DC41-A96F-960167490338}" type="pres">
      <dgm:prSet presAssocID="{D0DD9717-DA85-CB40-8111-B705CFCB7FC2}" presName="Name37" presStyleLbl="parChTrans1D4" presStyleIdx="5" presStyleCnt="6"/>
      <dgm:spPr/>
    </dgm:pt>
    <dgm:pt modelId="{301FBB95-659D-9F49-9BBB-C3FE1C2BFDA2}" type="pres">
      <dgm:prSet presAssocID="{B08B1787-5119-E74B-855D-1B3F3739028E}" presName="hierRoot2" presStyleCnt="0">
        <dgm:presLayoutVars>
          <dgm:hierBranch val="init"/>
        </dgm:presLayoutVars>
      </dgm:prSet>
      <dgm:spPr/>
    </dgm:pt>
    <dgm:pt modelId="{2E5C4737-DAB3-7846-B908-20A42480B826}" type="pres">
      <dgm:prSet presAssocID="{B08B1787-5119-E74B-855D-1B3F3739028E}" presName="rootComposite" presStyleCnt="0"/>
      <dgm:spPr/>
    </dgm:pt>
    <dgm:pt modelId="{2EEFF194-6837-4D46-92B2-3E67261B6A7E}" type="pres">
      <dgm:prSet presAssocID="{B08B1787-5119-E74B-855D-1B3F3739028E}" presName="rootText" presStyleLbl="node4" presStyleIdx="5" presStyleCnt="6">
        <dgm:presLayoutVars>
          <dgm:chPref val="3"/>
        </dgm:presLayoutVars>
      </dgm:prSet>
      <dgm:spPr/>
    </dgm:pt>
    <dgm:pt modelId="{C7B495F8-3B8D-BC4F-BCEC-4953C4321780}" type="pres">
      <dgm:prSet presAssocID="{B08B1787-5119-E74B-855D-1B3F3739028E}" presName="rootConnector" presStyleLbl="node4" presStyleIdx="5" presStyleCnt="6"/>
      <dgm:spPr/>
    </dgm:pt>
    <dgm:pt modelId="{57209957-8343-DD4A-BA45-59D6A143AF6B}" type="pres">
      <dgm:prSet presAssocID="{B08B1787-5119-E74B-855D-1B3F3739028E}" presName="hierChild4" presStyleCnt="0"/>
      <dgm:spPr/>
    </dgm:pt>
    <dgm:pt modelId="{59CFAC5D-AB50-014A-849C-16CE9EA0970C}" type="pres">
      <dgm:prSet presAssocID="{B08B1787-5119-E74B-855D-1B3F3739028E}" presName="hierChild5" presStyleCnt="0"/>
      <dgm:spPr/>
    </dgm:pt>
    <dgm:pt modelId="{7042E24A-7B70-3A40-9185-2E5DE8CCA079}" type="pres">
      <dgm:prSet presAssocID="{13D4ABE4-1437-BE41-B112-0FC5A8365D3E}" presName="hierChild5" presStyleCnt="0"/>
      <dgm:spPr/>
    </dgm:pt>
    <dgm:pt modelId="{66D8FEF9-1D0D-7F4D-9471-9B2704872EAC}" type="pres">
      <dgm:prSet presAssocID="{F18E4874-8E0B-F546-A6CD-7C1524FE3F77}" presName="hierChild5" presStyleCnt="0"/>
      <dgm:spPr/>
    </dgm:pt>
    <dgm:pt modelId="{3E8BDC3F-6567-5744-9347-E86FE245174C}" type="pres">
      <dgm:prSet presAssocID="{7966277A-0C31-224F-841C-8C7426D15BA1}" presName="hierChild5" presStyleCnt="0"/>
      <dgm:spPr/>
    </dgm:pt>
    <dgm:pt modelId="{A192B207-1E03-2C44-AA31-C4F594BDD454}" type="pres">
      <dgm:prSet presAssocID="{4580E512-2EFD-0B46-92AA-C31399031B5B}" presName="hierChild5" presStyleCnt="0"/>
      <dgm:spPr/>
    </dgm:pt>
    <dgm:pt modelId="{65346976-F9E2-2846-A0A5-CE575F91F7CA}" type="pres">
      <dgm:prSet presAssocID="{E59B444E-8AB6-164D-B627-BE20E276452B}" presName="hierChild5" presStyleCnt="0"/>
      <dgm:spPr/>
    </dgm:pt>
    <dgm:pt modelId="{CD19182C-6272-0749-BD7F-E704306061C3}" type="pres">
      <dgm:prSet presAssocID="{3F141332-35D4-3248-98A5-90890EE9B8AC}" presName="hierChild5" presStyleCnt="0"/>
      <dgm:spPr/>
    </dgm:pt>
    <dgm:pt modelId="{E6796C34-6D22-1543-9D4E-22DC377FC8B8}" type="pres">
      <dgm:prSet presAssocID="{E37D4C33-C112-764E-9276-C776FD75B8BE}" presName="hierChild5" presStyleCnt="0"/>
      <dgm:spPr/>
    </dgm:pt>
    <dgm:pt modelId="{A9C32FAC-27F2-E844-9F4A-A6AF5F22649F}" type="pres">
      <dgm:prSet presAssocID="{80853799-0965-6544-A8F6-46FB35B8A371}" presName="hierChild3" presStyleCnt="0"/>
      <dgm:spPr/>
    </dgm:pt>
  </dgm:ptLst>
  <dgm:cxnLst>
    <dgm:cxn modelId="{6C21EE05-65B8-774C-A5E7-C20256421FE8}" srcId="{F18E4874-8E0B-F546-A6CD-7C1524FE3F77}" destId="{13D4ABE4-1437-BE41-B112-0FC5A8365D3E}" srcOrd="0" destOrd="0" parTransId="{AEE00154-9847-9B4B-AF28-04B1DD43B875}" sibTransId="{CF820096-A5C4-874D-87B5-DDB8FC6E1272}"/>
    <dgm:cxn modelId="{5B2B2E06-4692-8D49-AC42-D721E403C784}" type="presOf" srcId="{4AC8BFBD-D8FA-004C-8F80-8A922C4264B2}" destId="{5CE0494C-9D8E-224C-80ED-F18B173200D4}" srcOrd="0" destOrd="0" presId="urn:microsoft.com/office/officeart/2005/8/layout/orgChart1"/>
    <dgm:cxn modelId="{D0CD9512-2BED-D749-AD54-A71E124B1CB8}" type="presOf" srcId="{F18E4874-8E0B-F546-A6CD-7C1524FE3F77}" destId="{D2AC4E25-AB26-954A-BC93-84FBE3D0465F}" srcOrd="1" destOrd="0" presId="urn:microsoft.com/office/officeart/2005/8/layout/orgChart1"/>
    <dgm:cxn modelId="{C02EF316-B0E1-4B4A-B661-0C0A9EBA3068}" srcId="{FFF0D8C6-7503-FB4D-84E3-062D96294D78}" destId="{80853799-0965-6544-A8F6-46FB35B8A371}" srcOrd="0" destOrd="0" parTransId="{C2F828A3-2D00-5049-B7BD-AF57ACBFD8B5}" sibTransId="{B597E7FE-5AB3-A34A-9065-61759BA095CE}"/>
    <dgm:cxn modelId="{4B96A61A-1584-0F40-A957-50C82A6B4A63}" type="presOf" srcId="{7966277A-0C31-224F-841C-8C7426D15BA1}" destId="{6F781E26-CB63-E54C-9FAC-F720DD67FEE7}" srcOrd="0" destOrd="0" presId="urn:microsoft.com/office/officeart/2005/8/layout/orgChart1"/>
    <dgm:cxn modelId="{AFC1701C-3EE9-CA4D-A751-D20BC2E38FD6}" type="presOf" srcId="{E37D4C33-C112-764E-9276-C776FD75B8BE}" destId="{54BFDCB0-94F3-B144-9240-EF4734FBA99B}" srcOrd="1" destOrd="0" presId="urn:microsoft.com/office/officeart/2005/8/layout/orgChart1"/>
    <dgm:cxn modelId="{55942121-7831-F848-B332-EF4489969061}" type="presOf" srcId="{D0DD9717-DA85-CB40-8111-B705CFCB7FC2}" destId="{0B6EAC46-5D2E-DC41-A96F-960167490338}" srcOrd="0" destOrd="0" presId="urn:microsoft.com/office/officeart/2005/8/layout/orgChart1"/>
    <dgm:cxn modelId="{772BFB36-95E6-4141-9B19-1B4F9962CDF4}" type="presOf" srcId="{E37D4C33-C112-764E-9276-C776FD75B8BE}" destId="{77FBA963-5ABB-B840-A4A2-237B570A26A2}" srcOrd="0" destOrd="0" presId="urn:microsoft.com/office/officeart/2005/8/layout/orgChart1"/>
    <dgm:cxn modelId="{239C1B3A-1D86-0247-8330-FF170D8BD959}" srcId="{E59B444E-8AB6-164D-B627-BE20E276452B}" destId="{4580E512-2EFD-0B46-92AA-C31399031B5B}" srcOrd="0" destOrd="0" parTransId="{DD137596-7AF1-3C46-A013-EE005FE248C0}" sibTransId="{EF3BAD87-347A-C048-8D5B-F3E86EFAE8F5}"/>
    <dgm:cxn modelId="{85F9283F-8147-EE4A-B66B-FB70B6924FB0}" type="presOf" srcId="{E59B444E-8AB6-164D-B627-BE20E276452B}" destId="{93F9B477-5CD7-4341-BFAC-ED04B5FBC661}" srcOrd="0" destOrd="0" presId="urn:microsoft.com/office/officeart/2005/8/layout/orgChart1"/>
    <dgm:cxn modelId="{D184B564-E491-9144-A1D2-5FE26C3FE03D}" type="presOf" srcId="{13D4ABE4-1437-BE41-B112-0FC5A8365D3E}" destId="{2BC4C981-2072-A14A-8336-78CC27759BD5}" srcOrd="0" destOrd="0" presId="urn:microsoft.com/office/officeart/2005/8/layout/orgChart1"/>
    <dgm:cxn modelId="{3D228A45-4589-FA4C-814E-6EE8B38A80A7}" type="presOf" srcId="{3F141332-35D4-3248-98A5-90890EE9B8AC}" destId="{0EA229D5-5B0E-FD4D-9619-7497D3D4860C}" srcOrd="0" destOrd="0" presId="urn:microsoft.com/office/officeart/2005/8/layout/orgChart1"/>
    <dgm:cxn modelId="{F60F284D-85A6-C54B-913A-4E5FC76FD5C3}" type="presOf" srcId="{AEE00154-9847-9B4B-AF28-04B1DD43B875}" destId="{9DCAC436-2657-6F44-A00F-923780853FEE}" srcOrd="0" destOrd="0" presId="urn:microsoft.com/office/officeart/2005/8/layout/orgChart1"/>
    <dgm:cxn modelId="{C499254E-1E11-7D40-B8CE-30E3F6188B33}" type="presOf" srcId="{FFF0D8C6-7503-FB4D-84E3-062D96294D78}" destId="{76D91395-E60D-EA42-81A8-64B6A7D85894}" srcOrd="0" destOrd="0" presId="urn:microsoft.com/office/officeart/2005/8/layout/orgChart1"/>
    <dgm:cxn modelId="{6A435271-6B69-7F4A-A22C-3069B8CD10D0}" type="presOf" srcId="{80853799-0965-6544-A8F6-46FB35B8A371}" destId="{50216763-DB4C-F54A-9D3D-4E2EAC4C3AA0}" srcOrd="0" destOrd="0" presId="urn:microsoft.com/office/officeart/2005/8/layout/orgChart1"/>
    <dgm:cxn modelId="{CEAB3F52-D977-7944-8CF9-CA446A6CB44A}" srcId="{3F141332-35D4-3248-98A5-90890EE9B8AC}" destId="{E59B444E-8AB6-164D-B627-BE20E276452B}" srcOrd="0" destOrd="0" parTransId="{AC7F1ED4-B451-DA40-A749-79E432C55636}" sibTransId="{AA077B3F-1CE3-B644-B06B-1F5AC44C5025}"/>
    <dgm:cxn modelId="{24710D73-9ACE-8A4D-A7E2-A252293669E5}" type="presOf" srcId="{3F141332-35D4-3248-98A5-90890EE9B8AC}" destId="{5D126A43-8D4F-214A-980E-4E8D350CE91E}" srcOrd="1" destOrd="0" presId="urn:microsoft.com/office/officeart/2005/8/layout/orgChart1"/>
    <dgm:cxn modelId="{F513D97E-3159-F144-8E84-DFC786EE1188}" type="presOf" srcId="{F18E4874-8E0B-F546-A6CD-7C1524FE3F77}" destId="{E3A582E1-683C-B745-A0D6-72333BC6BA8C}" srcOrd="0" destOrd="0" presId="urn:microsoft.com/office/officeart/2005/8/layout/orgChart1"/>
    <dgm:cxn modelId="{561CF280-4794-8346-BCFD-29E1C8DCB858}" srcId="{7966277A-0C31-224F-841C-8C7426D15BA1}" destId="{F18E4874-8E0B-F546-A6CD-7C1524FE3F77}" srcOrd="0" destOrd="0" parTransId="{4AC8BFBD-D8FA-004C-8F80-8A922C4264B2}" sibTransId="{3E9C8891-4B1F-914B-8656-64AFA873DFE9}"/>
    <dgm:cxn modelId="{AB65CD8B-7DA7-F247-B8F3-B890A5C5AA25}" type="presOf" srcId="{B08B1787-5119-E74B-855D-1B3F3739028E}" destId="{2EEFF194-6837-4D46-92B2-3E67261B6A7E}" srcOrd="0" destOrd="0" presId="urn:microsoft.com/office/officeart/2005/8/layout/orgChart1"/>
    <dgm:cxn modelId="{2851B394-1F3B-D94B-AB67-9CA973B5C7F9}" srcId="{80853799-0965-6544-A8F6-46FB35B8A371}" destId="{E37D4C33-C112-764E-9276-C776FD75B8BE}" srcOrd="0" destOrd="0" parTransId="{5EC01389-B9CC-DA48-AF8B-E56522534903}" sibTransId="{CE205984-4216-EA46-B99E-E0A0ED4F2F97}"/>
    <dgm:cxn modelId="{0F505095-A222-3F49-B33C-34BC59A144F5}" srcId="{4580E512-2EFD-0B46-92AA-C31399031B5B}" destId="{7966277A-0C31-224F-841C-8C7426D15BA1}" srcOrd="0" destOrd="0" parTransId="{63E8424B-5D07-2A4A-9EC4-A1AC8504AA79}" sibTransId="{66AD3EC9-B00B-364C-97B4-306250A7DF50}"/>
    <dgm:cxn modelId="{65818296-CB34-F54E-88C6-9F3A77FF7F1F}" type="presOf" srcId="{B08B1787-5119-E74B-855D-1B3F3739028E}" destId="{C7B495F8-3B8D-BC4F-BCEC-4953C4321780}" srcOrd="1" destOrd="0" presId="urn:microsoft.com/office/officeart/2005/8/layout/orgChart1"/>
    <dgm:cxn modelId="{C029EA9D-FFEA-5C4C-89F0-D16C19E541C3}" type="presOf" srcId="{7966277A-0C31-224F-841C-8C7426D15BA1}" destId="{0F9AAEEE-1FD5-154F-B4B5-6666D3DB797F}" srcOrd="1" destOrd="0" presId="urn:microsoft.com/office/officeart/2005/8/layout/orgChart1"/>
    <dgm:cxn modelId="{17E46DA6-31E0-7E48-BC33-59CFE1657BE8}" type="presOf" srcId="{5EC01389-B9CC-DA48-AF8B-E56522534903}" destId="{D51C84EA-4B27-3F4F-AE1B-95766882E716}" srcOrd="0" destOrd="0" presId="urn:microsoft.com/office/officeart/2005/8/layout/orgChart1"/>
    <dgm:cxn modelId="{02ECE3A9-042C-C64A-9A36-16FCFD4D2F3F}" type="presOf" srcId="{AC7F1ED4-B451-DA40-A749-79E432C55636}" destId="{ED265F2E-A166-374B-A0FE-E3C01217EA51}" srcOrd="0" destOrd="0" presId="urn:microsoft.com/office/officeart/2005/8/layout/orgChart1"/>
    <dgm:cxn modelId="{653F30B3-E539-D946-8BCA-B4C1EB4E915A}" type="presOf" srcId="{4580E512-2EFD-0B46-92AA-C31399031B5B}" destId="{A96A4528-ED0D-DB47-B184-8B95EF4D75D9}" srcOrd="1" destOrd="0" presId="urn:microsoft.com/office/officeart/2005/8/layout/orgChart1"/>
    <dgm:cxn modelId="{7F1435BE-C177-8542-B370-0279E6238795}" type="presOf" srcId="{E59B444E-8AB6-164D-B627-BE20E276452B}" destId="{86A09042-B89D-5745-9D0E-FE48AEE754A0}" srcOrd="1" destOrd="0" presId="urn:microsoft.com/office/officeart/2005/8/layout/orgChart1"/>
    <dgm:cxn modelId="{3BCD63C4-614C-E347-AFFE-16FA40FDFC76}" type="presOf" srcId="{DD137596-7AF1-3C46-A013-EE005FE248C0}" destId="{E4D62E1A-3716-6C45-97F6-90FA7D1BAEF5}" srcOrd="0" destOrd="0" presId="urn:microsoft.com/office/officeart/2005/8/layout/orgChart1"/>
    <dgm:cxn modelId="{D9ECE7CC-D3C9-B142-A8AD-5893D79C5F36}" srcId="{13D4ABE4-1437-BE41-B112-0FC5A8365D3E}" destId="{B08B1787-5119-E74B-855D-1B3F3739028E}" srcOrd="0" destOrd="0" parTransId="{D0DD9717-DA85-CB40-8111-B705CFCB7FC2}" sibTransId="{4D7AD06A-ABC1-FD45-B725-F598A771C971}"/>
    <dgm:cxn modelId="{437A0DD1-839B-F84B-AC12-1F1DCA477B1A}" type="presOf" srcId="{4580E512-2EFD-0B46-92AA-C31399031B5B}" destId="{9C119E52-2EEF-6E4B-8275-C13CBE0A71BA}" srcOrd="0" destOrd="0" presId="urn:microsoft.com/office/officeart/2005/8/layout/orgChart1"/>
    <dgm:cxn modelId="{CCE0A6D3-19F1-E346-929C-9B3C143239F9}" type="presOf" srcId="{80853799-0965-6544-A8F6-46FB35B8A371}" destId="{BD93521D-2222-CF42-9269-5B4C47C74727}" srcOrd="1" destOrd="0" presId="urn:microsoft.com/office/officeart/2005/8/layout/orgChart1"/>
    <dgm:cxn modelId="{173634DB-4CBA-EF4C-84AC-FE4240495B0B}" srcId="{E37D4C33-C112-764E-9276-C776FD75B8BE}" destId="{3F141332-35D4-3248-98A5-90890EE9B8AC}" srcOrd="0" destOrd="0" parTransId="{8601CC4C-1F5B-8B45-9F6B-5204915680E4}" sibTransId="{78481D1D-4ECA-D44F-BB7F-640D58BF0AFB}"/>
    <dgm:cxn modelId="{451A24E0-0BB8-2B4F-89C2-479556D5EFD3}" type="presOf" srcId="{13D4ABE4-1437-BE41-B112-0FC5A8365D3E}" destId="{72259539-51D7-654E-A9C2-0F80EFD311D3}" srcOrd="1" destOrd="0" presId="urn:microsoft.com/office/officeart/2005/8/layout/orgChart1"/>
    <dgm:cxn modelId="{1EBB94E5-18E2-4C49-B3F8-3AB8055CC7C6}" type="presOf" srcId="{63E8424B-5D07-2A4A-9EC4-A1AC8504AA79}" destId="{ACBF14C8-D333-0342-91AF-CD76DB3173D4}" srcOrd="0" destOrd="0" presId="urn:microsoft.com/office/officeart/2005/8/layout/orgChart1"/>
    <dgm:cxn modelId="{FAE32DEB-163F-864B-83AC-460E423766EA}" type="presOf" srcId="{8601CC4C-1F5B-8B45-9F6B-5204915680E4}" destId="{8D32571D-C4F4-7240-BBC9-8F97DE92F976}" srcOrd="0" destOrd="0" presId="urn:microsoft.com/office/officeart/2005/8/layout/orgChart1"/>
    <dgm:cxn modelId="{1D3EC14A-620B-6046-B638-59BA2FAED2EE}" type="presParOf" srcId="{76D91395-E60D-EA42-81A8-64B6A7D85894}" destId="{471A8C87-DE5A-2C42-8882-D5110F5E9B81}" srcOrd="0" destOrd="0" presId="urn:microsoft.com/office/officeart/2005/8/layout/orgChart1"/>
    <dgm:cxn modelId="{BBDD0E28-7E7C-7F4B-808F-880506A59C12}" type="presParOf" srcId="{471A8C87-DE5A-2C42-8882-D5110F5E9B81}" destId="{436E48C7-7B8A-FB4C-8D1D-1026FCAA41A1}" srcOrd="0" destOrd="0" presId="urn:microsoft.com/office/officeart/2005/8/layout/orgChart1"/>
    <dgm:cxn modelId="{2FA76B8A-F7E4-BD4B-BF11-B4E536A22838}" type="presParOf" srcId="{436E48C7-7B8A-FB4C-8D1D-1026FCAA41A1}" destId="{50216763-DB4C-F54A-9D3D-4E2EAC4C3AA0}" srcOrd="0" destOrd="0" presId="urn:microsoft.com/office/officeart/2005/8/layout/orgChart1"/>
    <dgm:cxn modelId="{BF6F66C3-D36F-624D-B978-C42C8CBB5161}" type="presParOf" srcId="{436E48C7-7B8A-FB4C-8D1D-1026FCAA41A1}" destId="{BD93521D-2222-CF42-9269-5B4C47C74727}" srcOrd="1" destOrd="0" presId="urn:microsoft.com/office/officeart/2005/8/layout/orgChart1"/>
    <dgm:cxn modelId="{287031F3-9C35-054D-9CAF-21EEA3A27AC2}" type="presParOf" srcId="{471A8C87-DE5A-2C42-8882-D5110F5E9B81}" destId="{CADE1B3E-B0A1-B74C-A220-19DBD35FC275}" srcOrd="1" destOrd="0" presId="urn:microsoft.com/office/officeart/2005/8/layout/orgChart1"/>
    <dgm:cxn modelId="{B8CE858D-BF40-FC46-BA39-486871616C95}" type="presParOf" srcId="{CADE1B3E-B0A1-B74C-A220-19DBD35FC275}" destId="{D51C84EA-4B27-3F4F-AE1B-95766882E716}" srcOrd="0" destOrd="0" presId="urn:microsoft.com/office/officeart/2005/8/layout/orgChart1"/>
    <dgm:cxn modelId="{0AF25B20-5BE6-4B41-9BEA-459A653DE46B}" type="presParOf" srcId="{CADE1B3E-B0A1-B74C-A220-19DBD35FC275}" destId="{9358E36B-7A51-0346-B2E1-8AA0479DA745}" srcOrd="1" destOrd="0" presId="urn:microsoft.com/office/officeart/2005/8/layout/orgChart1"/>
    <dgm:cxn modelId="{C6D919B8-0AFD-3F4A-8C0A-3EEF49A81BE1}" type="presParOf" srcId="{9358E36B-7A51-0346-B2E1-8AA0479DA745}" destId="{014F5879-57AE-7040-B2FF-91A76FE7E8D4}" srcOrd="0" destOrd="0" presId="urn:microsoft.com/office/officeart/2005/8/layout/orgChart1"/>
    <dgm:cxn modelId="{190E5AA7-956E-D949-A373-7D01BAD21394}" type="presParOf" srcId="{014F5879-57AE-7040-B2FF-91A76FE7E8D4}" destId="{77FBA963-5ABB-B840-A4A2-237B570A26A2}" srcOrd="0" destOrd="0" presId="urn:microsoft.com/office/officeart/2005/8/layout/orgChart1"/>
    <dgm:cxn modelId="{93483A1C-DC26-3142-9626-AE98ECA69FDB}" type="presParOf" srcId="{014F5879-57AE-7040-B2FF-91A76FE7E8D4}" destId="{54BFDCB0-94F3-B144-9240-EF4734FBA99B}" srcOrd="1" destOrd="0" presId="urn:microsoft.com/office/officeart/2005/8/layout/orgChart1"/>
    <dgm:cxn modelId="{97C8EC14-01D5-6345-93BC-79A4F4B30B9A}" type="presParOf" srcId="{9358E36B-7A51-0346-B2E1-8AA0479DA745}" destId="{A191E650-911B-7E46-AF6D-532BBB59BD23}" srcOrd="1" destOrd="0" presId="urn:microsoft.com/office/officeart/2005/8/layout/orgChart1"/>
    <dgm:cxn modelId="{48142D02-917A-8E4C-8A39-4A6C9C54C885}" type="presParOf" srcId="{A191E650-911B-7E46-AF6D-532BBB59BD23}" destId="{8D32571D-C4F4-7240-BBC9-8F97DE92F976}" srcOrd="0" destOrd="0" presId="urn:microsoft.com/office/officeart/2005/8/layout/orgChart1"/>
    <dgm:cxn modelId="{30FA59B0-A255-C747-8535-7FE33297D0D4}" type="presParOf" srcId="{A191E650-911B-7E46-AF6D-532BBB59BD23}" destId="{5FCB67DE-45FE-ED4C-AF41-6581B1764353}" srcOrd="1" destOrd="0" presId="urn:microsoft.com/office/officeart/2005/8/layout/orgChart1"/>
    <dgm:cxn modelId="{6D8F4FF0-71AB-8444-9319-60BD9A944F14}" type="presParOf" srcId="{5FCB67DE-45FE-ED4C-AF41-6581B1764353}" destId="{91ACFB73-4CEF-2C45-A36C-2CAA953B2671}" srcOrd="0" destOrd="0" presId="urn:microsoft.com/office/officeart/2005/8/layout/orgChart1"/>
    <dgm:cxn modelId="{954D17DD-EBEF-4545-9040-2EE275C0EB55}" type="presParOf" srcId="{91ACFB73-4CEF-2C45-A36C-2CAA953B2671}" destId="{0EA229D5-5B0E-FD4D-9619-7497D3D4860C}" srcOrd="0" destOrd="0" presId="urn:microsoft.com/office/officeart/2005/8/layout/orgChart1"/>
    <dgm:cxn modelId="{4952B71F-5306-834B-8F78-4075D448A521}" type="presParOf" srcId="{91ACFB73-4CEF-2C45-A36C-2CAA953B2671}" destId="{5D126A43-8D4F-214A-980E-4E8D350CE91E}" srcOrd="1" destOrd="0" presId="urn:microsoft.com/office/officeart/2005/8/layout/orgChart1"/>
    <dgm:cxn modelId="{4B099B4B-EFD8-4140-A0F6-91B98A46795B}" type="presParOf" srcId="{5FCB67DE-45FE-ED4C-AF41-6581B1764353}" destId="{12854044-6C0A-1C41-A26A-C18B0CFD4E33}" srcOrd="1" destOrd="0" presId="urn:microsoft.com/office/officeart/2005/8/layout/orgChart1"/>
    <dgm:cxn modelId="{BB916286-0A00-C64E-B2FB-47A7E4F9261F}" type="presParOf" srcId="{12854044-6C0A-1C41-A26A-C18B0CFD4E33}" destId="{ED265F2E-A166-374B-A0FE-E3C01217EA51}" srcOrd="0" destOrd="0" presId="urn:microsoft.com/office/officeart/2005/8/layout/orgChart1"/>
    <dgm:cxn modelId="{BD8F3619-3948-4244-9F30-02E7C7585EF9}" type="presParOf" srcId="{12854044-6C0A-1C41-A26A-C18B0CFD4E33}" destId="{39CAC806-5F85-2B45-9F9D-998F661116D1}" srcOrd="1" destOrd="0" presId="urn:microsoft.com/office/officeart/2005/8/layout/orgChart1"/>
    <dgm:cxn modelId="{A332FE25-845A-1F43-B5F1-FF88447B7F43}" type="presParOf" srcId="{39CAC806-5F85-2B45-9F9D-998F661116D1}" destId="{EC9628EF-BDE4-9744-B332-10D0C04C939D}" srcOrd="0" destOrd="0" presId="urn:microsoft.com/office/officeart/2005/8/layout/orgChart1"/>
    <dgm:cxn modelId="{7A44725D-286F-9C47-8353-62BD48DDD4A4}" type="presParOf" srcId="{EC9628EF-BDE4-9744-B332-10D0C04C939D}" destId="{93F9B477-5CD7-4341-BFAC-ED04B5FBC661}" srcOrd="0" destOrd="0" presId="urn:microsoft.com/office/officeart/2005/8/layout/orgChart1"/>
    <dgm:cxn modelId="{BE95E99D-A8BE-1042-BC31-E7C994FFAD2F}" type="presParOf" srcId="{EC9628EF-BDE4-9744-B332-10D0C04C939D}" destId="{86A09042-B89D-5745-9D0E-FE48AEE754A0}" srcOrd="1" destOrd="0" presId="urn:microsoft.com/office/officeart/2005/8/layout/orgChart1"/>
    <dgm:cxn modelId="{559AC6C8-F41F-4D47-A1BF-DF1DAB3C9CFE}" type="presParOf" srcId="{39CAC806-5F85-2B45-9F9D-998F661116D1}" destId="{9B7D2191-946F-C640-9648-BC6B4B0E5AA8}" srcOrd="1" destOrd="0" presId="urn:microsoft.com/office/officeart/2005/8/layout/orgChart1"/>
    <dgm:cxn modelId="{FC90B745-2ABE-E549-9C70-670CA46016F5}" type="presParOf" srcId="{9B7D2191-946F-C640-9648-BC6B4B0E5AA8}" destId="{E4D62E1A-3716-6C45-97F6-90FA7D1BAEF5}" srcOrd="0" destOrd="0" presId="urn:microsoft.com/office/officeart/2005/8/layout/orgChart1"/>
    <dgm:cxn modelId="{5F680241-8BED-164C-9816-1EAB5E8FCD19}" type="presParOf" srcId="{9B7D2191-946F-C640-9648-BC6B4B0E5AA8}" destId="{CCF67831-5DF1-B049-934C-9DD0BBF1018F}" srcOrd="1" destOrd="0" presId="urn:microsoft.com/office/officeart/2005/8/layout/orgChart1"/>
    <dgm:cxn modelId="{45A979D8-9AFE-7544-816F-16B91975CBAA}" type="presParOf" srcId="{CCF67831-5DF1-B049-934C-9DD0BBF1018F}" destId="{EB735DBB-96B3-724A-81BA-736335145806}" srcOrd="0" destOrd="0" presId="urn:microsoft.com/office/officeart/2005/8/layout/orgChart1"/>
    <dgm:cxn modelId="{A7D1E66C-2198-D44D-B801-40F9E3FCC7CF}" type="presParOf" srcId="{EB735DBB-96B3-724A-81BA-736335145806}" destId="{9C119E52-2EEF-6E4B-8275-C13CBE0A71BA}" srcOrd="0" destOrd="0" presId="urn:microsoft.com/office/officeart/2005/8/layout/orgChart1"/>
    <dgm:cxn modelId="{0849CE47-4DB6-DB45-93BA-0F35D279BD56}" type="presParOf" srcId="{EB735DBB-96B3-724A-81BA-736335145806}" destId="{A96A4528-ED0D-DB47-B184-8B95EF4D75D9}" srcOrd="1" destOrd="0" presId="urn:microsoft.com/office/officeart/2005/8/layout/orgChart1"/>
    <dgm:cxn modelId="{A1F33AB2-B079-6744-B6E0-06A8E6C0D335}" type="presParOf" srcId="{CCF67831-5DF1-B049-934C-9DD0BBF1018F}" destId="{EF8B4C27-A009-7F4E-9451-A7A60CAB6656}" srcOrd="1" destOrd="0" presId="urn:microsoft.com/office/officeart/2005/8/layout/orgChart1"/>
    <dgm:cxn modelId="{78A72D98-9B76-B642-BDEE-F9197A18BB70}" type="presParOf" srcId="{EF8B4C27-A009-7F4E-9451-A7A60CAB6656}" destId="{ACBF14C8-D333-0342-91AF-CD76DB3173D4}" srcOrd="0" destOrd="0" presId="urn:microsoft.com/office/officeart/2005/8/layout/orgChart1"/>
    <dgm:cxn modelId="{1D3B5B57-2383-AA47-9717-62E92701357B}" type="presParOf" srcId="{EF8B4C27-A009-7F4E-9451-A7A60CAB6656}" destId="{CCC73B4D-02F3-504E-B8CC-2FBB7423D096}" srcOrd="1" destOrd="0" presId="urn:microsoft.com/office/officeart/2005/8/layout/orgChart1"/>
    <dgm:cxn modelId="{5EE5545B-8CC9-064C-A8A2-9D0FFA77EE15}" type="presParOf" srcId="{CCC73B4D-02F3-504E-B8CC-2FBB7423D096}" destId="{1CAF4BB3-1B7A-9B41-A410-E49055C51C9F}" srcOrd="0" destOrd="0" presId="urn:microsoft.com/office/officeart/2005/8/layout/orgChart1"/>
    <dgm:cxn modelId="{C42AD62A-2167-C94E-AE3C-B455F648B381}" type="presParOf" srcId="{1CAF4BB3-1B7A-9B41-A410-E49055C51C9F}" destId="{6F781E26-CB63-E54C-9FAC-F720DD67FEE7}" srcOrd="0" destOrd="0" presId="urn:microsoft.com/office/officeart/2005/8/layout/orgChart1"/>
    <dgm:cxn modelId="{7B0C1B1B-6484-1B4D-9BA1-EC3FFC43CFE4}" type="presParOf" srcId="{1CAF4BB3-1B7A-9B41-A410-E49055C51C9F}" destId="{0F9AAEEE-1FD5-154F-B4B5-6666D3DB797F}" srcOrd="1" destOrd="0" presId="urn:microsoft.com/office/officeart/2005/8/layout/orgChart1"/>
    <dgm:cxn modelId="{A9E3C856-F9FD-0A42-8FC1-F4F0DAB57671}" type="presParOf" srcId="{CCC73B4D-02F3-504E-B8CC-2FBB7423D096}" destId="{5E47AAF8-FBDC-2347-BBBD-71600A06B8FA}" srcOrd="1" destOrd="0" presId="urn:microsoft.com/office/officeart/2005/8/layout/orgChart1"/>
    <dgm:cxn modelId="{9CA5FF6A-7B76-D24E-831F-321132F4E3A0}" type="presParOf" srcId="{5E47AAF8-FBDC-2347-BBBD-71600A06B8FA}" destId="{5CE0494C-9D8E-224C-80ED-F18B173200D4}" srcOrd="0" destOrd="0" presId="urn:microsoft.com/office/officeart/2005/8/layout/orgChart1"/>
    <dgm:cxn modelId="{F9165974-7956-8949-994F-AEA1E994A5B5}" type="presParOf" srcId="{5E47AAF8-FBDC-2347-BBBD-71600A06B8FA}" destId="{234795A9-5076-3044-9964-C98D2CE7D6A1}" srcOrd="1" destOrd="0" presId="urn:microsoft.com/office/officeart/2005/8/layout/orgChart1"/>
    <dgm:cxn modelId="{D0CA358D-335D-684C-8172-584DAB1DF78A}" type="presParOf" srcId="{234795A9-5076-3044-9964-C98D2CE7D6A1}" destId="{4892FFBB-07E5-C847-97A8-114FE8601342}" srcOrd="0" destOrd="0" presId="urn:microsoft.com/office/officeart/2005/8/layout/orgChart1"/>
    <dgm:cxn modelId="{9DB69BD5-0CF2-004F-9EA5-381C3ED7E227}" type="presParOf" srcId="{4892FFBB-07E5-C847-97A8-114FE8601342}" destId="{E3A582E1-683C-B745-A0D6-72333BC6BA8C}" srcOrd="0" destOrd="0" presId="urn:microsoft.com/office/officeart/2005/8/layout/orgChart1"/>
    <dgm:cxn modelId="{88A604EE-CD74-F247-83C7-7C6A1AB9C188}" type="presParOf" srcId="{4892FFBB-07E5-C847-97A8-114FE8601342}" destId="{D2AC4E25-AB26-954A-BC93-84FBE3D0465F}" srcOrd="1" destOrd="0" presId="urn:microsoft.com/office/officeart/2005/8/layout/orgChart1"/>
    <dgm:cxn modelId="{DF5E28E6-F879-854F-937A-D02B889471B6}" type="presParOf" srcId="{234795A9-5076-3044-9964-C98D2CE7D6A1}" destId="{024D6A23-6D56-FA4F-A910-2807F7522DD5}" srcOrd="1" destOrd="0" presId="urn:microsoft.com/office/officeart/2005/8/layout/orgChart1"/>
    <dgm:cxn modelId="{4BE52D80-AEA7-CC43-A767-BCD5CBDE0007}" type="presParOf" srcId="{024D6A23-6D56-FA4F-A910-2807F7522DD5}" destId="{9DCAC436-2657-6F44-A00F-923780853FEE}" srcOrd="0" destOrd="0" presId="urn:microsoft.com/office/officeart/2005/8/layout/orgChart1"/>
    <dgm:cxn modelId="{9ACCEF16-65C4-FF4A-8685-120F2165911B}" type="presParOf" srcId="{024D6A23-6D56-FA4F-A910-2807F7522DD5}" destId="{3B1214C1-9F10-F34F-AAE4-46D7F05C2670}" srcOrd="1" destOrd="0" presId="urn:microsoft.com/office/officeart/2005/8/layout/orgChart1"/>
    <dgm:cxn modelId="{82B7707F-A684-2A41-840B-433F75E9556A}" type="presParOf" srcId="{3B1214C1-9F10-F34F-AAE4-46D7F05C2670}" destId="{E11772F7-DEF6-A14E-BF50-06FD6802549A}" srcOrd="0" destOrd="0" presId="urn:microsoft.com/office/officeart/2005/8/layout/orgChart1"/>
    <dgm:cxn modelId="{6E5DC0A2-40A0-3246-AA1D-3BE9E0C1765F}" type="presParOf" srcId="{E11772F7-DEF6-A14E-BF50-06FD6802549A}" destId="{2BC4C981-2072-A14A-8336-78CC27759BD5}" srcOrd="0" destOrd="0" presId="urn:microsoft.com/office/officeart/2005/8/layout/orgChart1"/>
    <dgm:cxn modelId="{16A530DA-AD24-624D-A09A-AF00598DC8F9}" type="presParOf" srcId="{E11772F7-DEF6-A14E-BF50-06FD6802549A}" destId="{72259539-51D7-654E-A9C2-0F80EFD311D3}" srcOrd="1" destOrd="0" presId="urn:microsoft.com/office/officeart/2005/8/layout/orgChart1"/>
    <dgm:cxn modelId="{FB93DDD9-65F7-9945-B625-288077E5448A}" type="presParOf" srcId="{3B1214C1-9F10-F34F-AAE4-46D7F05C2670}" destId="{270BAE88-8B04-7B4D-820F-7BBCF953BF46}" srcOrd="1" destOrd="0" presId="urn:microsoft.com/office/officeart/2005/8/layout/orgChart1"/>
    <dgm:cxn modelId="{53006209-4875-764D-B596-1EFCEE6C67FE}" type="presParOf" srcId="{270BAE88-8B04-7B4D-820F-7BBCF953BF46}" destId="{0B6EAC46-5D2E-DC41-A96F-960167490338}" srcOrd="0" destOrd="0" presId="urn:microsoft.com/office/officeart/2005/8/layout/orgChart1"/>
    <dgm:cxn modelId="{AD691D61-8AEA-C144-B72A-A78610697121}" type="presParOf" srcId="{270BAE88-8B04-7B4D-820F-7BBCF953BF46}" destId="{301FBB95-659D-9F49-9BBB-C3FE1C2BFDA2}" srcOrd="1" destOrd="0" presId="urn:microsoft.com/office/officeart/2005/8/layout/orgChart1"/>
    <dgm:cxn modelId="{E42BEF4C-5A75-3F4A-A610-8CBE3C66EAAF}" type="presParOf" srcId="{301FBB95-659D-9F49-9BBB-C3FE1C2BFDA2}" destId="{2E5C4737-DAB3-7846-B908-20A42480B826}" srcOrd="0" destOrd="0" presId="urn:microsoft.com/office/officeart/2005/8/layout/orgChart1"/>
    <dgm:cxn modelId="{A283FAA6-545C-5E4C-A24E-AEB21A8628DA}" type="presParOf" srcId="{2E5C4737-DAB3-7846-B908-20A42480B826}" destId="{2EEFF194-6837-4D46-92B2-3E67261B6A7E}" srcOrd="0" destOrd="0" presId="urn:microsoft.com/office/officeart/2005/8/layout/orgChart1"/>
    <dgm:cxn modelId="{7699BBF2-516C-C247-BAEE-69751590DB1A}" type="presParOf" srcId="{2E5C4737-DAB3-7846-B908-20A42480B826}" destId="{C7B495F8-3B8D-BC4F-BCEC-4953C4321780}" srcOrd="1" destOrd="0" presId="urn:microsoft.com/office/officeart/2005/8/layout/orgChart1"/>
    <dgm:cxn modelId="{051131F1-3A01-6348-8182-61C28F39D3E4}" type="presParOf" srcId="{301FBB95-659D-9F49-9BBB-C3FE1C2BFDA2}" destId="{57209957-8343-DD4A-BA45-59D6A143AF6B}" srcOrd="1" destOrd="0" presId="urn:microsoft.com/office/officeart/2005/8/layout/orgChart1"/>
    <dgm:cxn modelId="{5FC942C7-F0B8-9240-B8E3-8D54461D1AF8}" type="presParOf" srcId="{301FBB95-659D-9F49-9BBB-C3FE1C2BFDA2}" destId="{59CFAC5D-AB50-014A-849C-16CE9EA0970C}" srcOrd="2" destOrd="0" presId="urn:microsoft.com/office/officeart/2005/8/layout/orgChart1"/>
    <dgm:cxn modelId="{5C17E6E8-0389-D649-9297-2A5A65744B5E}" type="presParOf" srcId="{3B1214C1-9F10-F34F-AAE4-46D7F05C2670}" destId="{7042E24A-7B70-3A40-9185-2E5DE8CCA079}" srcOrd="2" destOrd="0" presId="urn:microsoft.com/office/officeart/2005/8/layout/orgChart1"/>
    <dgm:cxn modelId="{BDD16054-3BF7-7D40-A2E2-270C6684072A}" type="presParOf" srcId="{234795A9-5076-3044-9964-C98D2CE7D6A1}" destId="{66D8FEF9-1D0D-7F4D-9471-9B2704872EAC}" srcOrd="2" destOrd="0" presId="urn:microsoft.com/office/officeart/2005/8/layout/orgChart1"/>
    <dgm:cxn modelId="{293D8772-00C2-1F4C-9284-43D1B2BEDD3E}" type="presParOf" srcId="{CCC73B4D-02F3-504E-B8CC-2FBB7423D096}" destId="{3E8BDC3F-6567-5744-9347-E86FE245174C}" srcOrd="2" destOrd="0" presId="urn:microsoft.com/office/officeart/2005/8/layout/orgChart1"/>
    <dgm:cxn modelId="{58A445FA-C216-9349-A281-C106ECCC1CA4}" type="presParOf" srcId="{CCF67831-5DF1-B049-934C-9DD0BBF1018F}" destId="{A192B207-1E03-2C44-AA31-C4F594BDD454}" srcOrd="2" destOrd="0" presId="urn:microsoft.com/office/officeart/2005/8/layout/orgChart1"/>
    <dgm:cxn modelId="{2C43C31A-2026-A546-989A-C7FB5C3CAFB2}" type="presParOf" srcId="{39CAC806-5F85-2B45-9F9D-998F661116D1}" destId="{65346976-F9E2-2846-A0A5-CE575F91F7CA}" srcOrd="2" destOrd="0" presId="urn:microsoft.com/office/officeart/2005/8/layout/orgChart1"/>
    <dgm:cxn modelId="{B2C52D1F-5AAA-A24B-BA90-5DE48201CE2A}" type="presParOf" srcId="{5FCB67DE-45FE-ED4C-AF41-6581B1764353}" destId="{CD19182C-6272-0749-BD7F-E704306061C3}" srcOrd="2" destOrd="0" presId="urn:microsoft.com/office/officeart/2005/8/layout/orgChart1"/>
    <dgm:cxn modelId="{1C8E381C-3CF4-574E-8121-D02C957E9B7F}" type="presParOf" srcId="{9358E36B-7A51-0346-B2E1-8AA0479DA745}" destId="{E6796C34-6D22-1543-9D4E-22DC377FC8B8}" srcOrd="2" destOrd="0" presId="urn:microsoft.com/office/officeart/2005/8/layout/orgChart1"/>
    <dgm:cxn modelId="{D3CBE1EE-A516-734B-9F02-9050ABF29516}" type="presParOf" srcId="{471A8C87-DE5A-2C42-8882-D5110F5E9B81}" destId="{A9C32FAC-27F2-E844-9F4A-A6AF5F2264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0D8C6-7503-FB4D-84E3-062D96294D78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0853799-0965-6544-A8F6-46FB35B8A371}">
      <dgm:prSet phldrT="[Text]" custT="1"/>
      <dgm:spPr>
        <a:solidFill>
          <a:srgbClr val="E52878"/>
        </a:solidFill>
        <a:ln>
          <a:solidFill>
            <a:srgbClr val="E52878"/>
          </a:solidFill>
        </a:ln>
      </dgm:spPr>
      <dgm:t>
        <a:bodyPr/>
        <a:lstStyle/>
        <a:p>
          <a:r>
            <a:rPr lang="en-GB" sz="1400" b="1" i="0" dirty="0">
              <a:solidFill>
                <a:schemeClr val="bg1"/>
              </a:solidFill>
              <a:latin typeface="Antonio" panose="02000503000000000000" pitchFamily="2" charset="77"/>
            </a:rPr>
            <a:t>Converting Leads</a:t>
          </a:r>
        </a:p>
      </dgm:t>
    </dgm:pt>
    <dgm:pt modelId="{C2F828A3-2D00-5049-B7BD-AF57ACBFD8B5}" type="parTrans" cxnId="{C02EF316-B0E1-4B4A-B661-0C0A9EBA3068}">
      <dgm:prSet/>
      <dgm:spPr/>
      <dgm:t>
        <a:bodyPr/>
        <a:lstStyle/>
        <a:p>
          <a:endParaRPr lang="en-GB"/>
        </a:p>
      </dgm:t>
    </dgm:pt>
    <dgm:pt modelId="{B597E7FE-5AB3-A34A-9065-61759BA095CE}" type="sibTrans" cxnId="{C02EF316-B0E1-4B4A-B661-0C0A9EBA3068}">
      <dgm:prSet/>
      <dgm:spPr/>
      <dgm:t>
        <a:bodyPr/>
        <a:lstStyle/>
        <a:p>
          <a:endParaRPr lang="en-GB"/>
        </a:p>
      </dgm:t>
    </dgm:pt>
    <dgm:pt modelId="{E37D4C33-C112-764E-9276-C776FD75B8B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Lead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Generation</a:t>
          </a:r>
        </a:p>
      </dgm:t>
    </dgm:pt>
    <dgm:pt modelId="{5EC01389-B9CC-DA48-AF8B-E56522534903}" type="parTrans" cxnId="{2851B394-1F3B-D94B-AB67-9CA973B5C7F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205984-4216-EA46-B99E-E0A0ED4F2F97}" type="sibTrans" cxnId="{2851B394-1F3B-D94B-AB67-9CA973B5C7F9}">
      <dgm:prSet/>
      <dgm:spPr/>
      <dgm:t>
        <a:bodyPr/>
        <a:lstStyle/>
        <a:p>
          <a:endParaRPr lang="en-GB"/>
        </a:p>
      </dgm:t>
    </dgm:pt>
    <dgm:pt modelId="{3F141332-35D4-3248-98A5-90890EE9B8AC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Conversion Rate Optimisation</a:t>
          </a:r>
        </a:p>
      </dgm:t>
    </dgm:pt>
    <dgm:pt modelId="{8601CC4C-1F5B-8B45-9F6B-5204915680E4}" type="parTrans" cxnId="{173634DB-4CBA-EF4C-84AC-FE4240495B0B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8481D1D-4ECA-D44F-BB7F-640D58BF0AFB}" type="sibTrans" cxnId="{173634DB-4CBA-EF4C-84AC-FE4240495B0B}">
      <dgm:prSet/>
      <dgm:spPr/>
      <dgm:t>
        <a:bodyPr/>
        <a:lstStyle/>
        <a:p>
          <a:endParaRPr lang="en-GB"/>
        </a:p>
      </dgm:t>
    </dgm:pt>
    <dgm:pt modelId="{E59B444E-8AB6-164D-B627-BE20E276452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Copywriting</a:t>
          </a:r>
        </a:p>
      </dgm:t>
    </dgm:pt>
    <dgm:pt modelId="{AC7F1ED4-B451-DA40-A749-79E432C55636}" type="parTrans" cxnId="{CEAB3F52-D977-7944-8CF9-CA446A6CB44A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AA077B3F-1CE3-B644-B06B-1F5AC44C5025}" type="sibTrans" cxnId="{CEAB3F52-D977-7944-8CF9-CA446A6CB44A}">
      <dgm:prSet/>
      <dgm:spPr/>
      <dgm:t>
        <a:bodyPr/>
        <a:lstStyle/>
        <a:p>
          <a:endParaRPr lang="en-GB"/>
        </a:p>
      </dgm:t>
    </dgm:pt>
    <dgm:pt modelId="{4580E512-2EFD-0B46-92AA-C31399031B5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User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Experience</a:t>
          </a:r>
        </a:p>
      </dgm:t>
    </dgm:pt>
    <dgm:pt modelId="{DD137596-7AF1-3C46-A013-EE005FE248C0}" type="parTrans" cxnId="{239C1B3A-1D86-0247-8330-FF170D8BD95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EF3BAD87-347A-C048-8D5B-F3E86EFAE8F5}" type="sibTrans" cxnId="{239C1B3A-1D86-0247-8330-FF170D8BD959}">
      <dgm:prSet/>
      <dgm:spPr/>
      <dgm:t>
        <a:bodyPr/>
        <a:lstStyle/>
        <a:p>
          <a:endParaRPr lang="en-GB"/>
        </a:p>
      </dgm:t>
    </dgm:pt>
    <dgm:pt modelId="{7966277A-0C31-224F-841C-8C7426D15BA1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AB Testing</a:t>
          </a:r>
        </a:p>
      </dgm:t>
    </dgm:pt>
    <dgm:pt modelId="{63E8424B-5D07-2A4A-9EC4-A1AC8504AA79}" type="parTrans" cxnId="{0F505095-A222-3F49-B33C-34BC59A144F5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66AD3EC9-B00B-364C-97B4-306250A7DF50}" type="sibTrans" cxnId="{0F505095-A222-3F49-B33C-34BC59A144F5}">
      <dgm:prSet/>
      <dgm:spPr/>
      <dgm:t>
        <a:bodyPr/>
        <a:lstStyle/>
        <a:p>
          <a:endParaRPr lang="en-GB"/>
        </a:p>
      </dgm:t>
    </dgm:pt>
    <dgm:pt modelId="{F18E4874-8E0B-F546-A6CD-7C1524FE3F77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Landing Page Optimisation</a:t>
          </a:r>
        </a:p>
      </dgm:t>
    </dgm:pt>
    <dgm:pt modelId="{4AC8BFBD-D8FA-004C-8F80-8A922C4264B2}" type="parTrans" cxnId="{561CF280-4794-8346-BCFD-29E1C8DCB85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3E9C8891-4B1F-914B-8656-64AFA873DFE9}" type="sibTrans" cxnId="{561CF280-4794-8346-BCFD-29E1C8DCB858}">
      <dgm:prSet/>
      <dgm:spPr/>
      <dgm:t>
        <a:bodyPr/>
        <a:lstStyle/>
        <a:p>
          <a:endParaRPr lang="en-GB"/>
        </a:p>
      </dgm:t>
    </dgm:pt>
    <dgm:pt modelId="{13D4ABE4-1437-BE41-B112-0FC5A8365D3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Retargeting/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Remarking</a:t>
          </a:r>
        </a:p>
      </dgm:t>
    </dgm:pt>
    <dgm:pt modelId="{AEE00154-9847-9B4B-AF28-04B1DD43B875}" type="parTrans" cxnId="{6C21EE05-65B8-774C-A5E7-C20256421FE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F820096-A5C4-874D-87B5-DDB8FC6E1272}" type="sibTrans" cxnId="{6C21EE05-65B8-774C-A5E7-C20256421FE8}">
      <dgm:prSet/>
      <dgm:spPr/>
      <dgm:t>
        <a:bodyPr/>
        <a:lstStyle/>
        <a:p>
          <a:endParaRPr lang="en-GB"/>
        </a:p>
      </dgm:t>
    </dgm:pt>
    <dgm:pt modelId="{B08B1787-5119-E74B-855D-1B3F3739028E}">
      <dgm:prSet/>
      <dgm:spPr/>
      <dgm:t>
        <a:bodyPr/>
        <a:lstStyle/>
        <a:p>
          <a:endParaRPr lang="en-GB"/>
        </a:p>
      </dgm:t>
    </dgm:pt>
    <dgm:pt modelId="{D0DD9717-DA85-CB40-8111-B705CFCB7FC2}" type="parTrans" cxnId="{D9ECE7CC-D3C9-B142-A8AD-5893D79C5F36}">
      <dgm:prSet/>
      <dgm:spPr/>
      <dgm:t>
        <a:bodyPr/>
        <a:lstStyle/>
        <a:p>
          <a:endParaRPr lang="en-GB"/>
        </a:p>
      </dgm:t>
    </dgm:pt>
    <dgm:pt modelId="{4D7AD06A-ABC1-FD45-B725-F598A771C971}" type="sibTrans" cxnId="{D9ECE7CC-D3C9-B142-A8AD-5893D79C5F36}">
      <dgm:prSet/>
      <dgm:spPr/>
      <dgm:t>
        <a:bodyPr/>
        <a:lstStyle/>
        <a:p>
          <a:endParaRPr lang="en-GB"/>
        </a:p>
      </dgm:t>
    </dgm:pt>
    <dgm:pt modelId="{76D91395-E60D-EA42-81A8-64B6A7D85894}" type="pres">
      <dgm:prSet presAssocID="{FFF0D8C6-7503-FB4D-84E3-062D96294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1A8C87-DE5A-2C42-8882-D5110F5E9B81}" type="pres">
      <dgm:prSet presAssocID="{80853799-0965-6544-A8F6-46FB35B8A371}" presName="hierRoot1" presStyleCnt="0">
        <dgm:presLayoutVars>
          <dgm:hierBranch val="init"/>
        </dgm:presLayoutVars>
      </dgm:prSet>
      <dgm:spPr/>
    </dgm:pt>
    <dgm:pt modelId="{436E48C7-7B8A-FB4C-8D1D-1026FCAA41A1}" type="pres">
      <dgm:prSet presAssocID="{80853799-0965-6544-A8F6-46FB35B8A371}" presName="rootComposite1" presStyleCnt="0"/>
      <dgm:spPr/>
    </dgm:pt>
    <dgm:pt modelId="{50216763-DB4C-F54A-9D3D-4E2EAC4C3AA0}" type="pres">
      <dgm:prSet presAssocID="{80853799-0965-6544-A8F6-46FB35B8A371}" presName="rootText1" presStyleLbl="node0" presStyleIdx="0" presStyleCnt="1" custScaleX="204836">
        <dgm:presLayoutVars>
          <dgm:chPref val="3"/>
        </dgm:presLayoutVars>
      </dgm:prSet>
      <dgm:spPr/>
    </dgm:pt>
    <dgm:pt modelId="{BD93521D-2222-CF42-9269-5B4C47C74727}" type="pres">
      <dgm:prSet presAssocID="{80853799-0965-6544-A8F6-46FB35B8A371}" presName="rootConnector1" presStyleLbl="node1" presStyleIdx="0" presStyleCnt="0"/>
      <dgm:spPr/>
    </dgm:pt>
    <dgm:pt modelId="{CADE1B3E-B0A1-B74C-A220-19DBD35FC275}" type="pres">
      <dgm:prSet presAssocID="{80853799-0965-6544-A8F6-46FB35B8A371}" presName="hierChild2" presStyleCnt="0"/>
      <dgm:spPr/>
    </dgm:pt>
    <dgm:pt modelId="{D51C84EA-4B27-3F4F-AE1B-95766882E716}" type="pres">
      <dgm:prSet presAssocID="{5EC01389-B9CC-DA48-AF8B-E56522534903}" presName="Name37" presStyleLbl="parChTrans1D2" presStyleIdx="0" presStyleCnt="1"/>
      <dgm:spPr/>
    </dgm:pt>
    <dgm:pt modelId="{9358E36B-7A51-0346-B2E1-8AA0479DA745}" type="pres">
      <dgm:prSet presAssocID="{E37D4C33-C112-764E-9276-C776FD75B8BE}" presName="hierRoot2" presStyleCnt="0">
        <dgm:presLayoutVars>
          <dgm:hierBranch val="init"/>
        </dgm:presLayoutVars>
      </dgm:prSet>
      <dgm:spPr/>
    </dgm:pt>
    <dgm:pt modelId="{014F5879-57AE-7040-B2FF-91A76FE7E8D4}" type="pres">
      <dgm:prSet presAssocID="{E37D4C33-C112-764E-9276-C776FD75B8BE}" presName="rootComposite" presStyleCnt="0"/>
      <dgm:spPr/>
    </dgm:pt>
    <dgm:pt modelId="{77FBA963-5ABB-B840-A4A2-237B570A26A2}" type="pres">
      <dgm:prSet presAssocID="{E37D4C33-C112-764E-9276-C776FD75B8BE}" presName="rootText" presStyleLbl="node2" presStyleIdx="0" presStyleCnt="1" custScaleX="139393">
        <dgm:presLayoutVars>
          <dgm:chPref val="3"/>
        </dgm:presLayoutVars>
      </dgm:prSet>
      <dgm:spPr/>
    </dgm:pt>
    <dgm:pt modelId="{54BFDCB0-94F3-B144-9240-EF4734FBA99B}" type="pres">
      <dgm:prSet presAssocID="{E37D4C33-C112-764E-9276-C776FD75B8BE}" presName="rootConnector" presStyleLbl="node2" presStyleIdx="0" presStyleCnt="1"/>
      <dgm:spPr/>
    </dgm:pt>
    <dgm:pt modelId="{A191E650-911B-7E46-AF6D-532BBB59BD23}" type="pres">
      <dgm:prSet presAssocID="{E37D4C33-C112-764E-9276-C776FD75B8BE}" presName="hierChild4" presStyleCnt="0"/>
      <dgm:spPr/>
    </dgm:pt>
    <dgm:pt modelId="{8D32571D-C4F4-7240-BBC9-8F97DE92F976}" type="pres">
      <dgm:prSet presAssocID="{8601CC4C-1F5B-8B45-9F6B-5204915680E4}" presName="Name37" presStyleLbl="parChTrans1D3" presStyleIdx="0" presStyleCnt="1"/>
      <dgm:spPr/>
    </dgm:pt>
    <dgm:pt modelId="{5FCB67DE-45FE-ED4C-AF41-6581B1764353}" type="pres">
      <dgm:prSet presAssocID="{3F141332-35D4-3248-98A5-90890EE9B8AC}" presName="hierRoot2" presStyleCnt="0">
        <dgm:presLayoutVars>
          <dgm:hierBranch val="init"/>
        </dgm:presLayoutVars>
      </dgm:prSet>
      <dgm:spPr/>
    </dgm:pt>
    <dgm:pt modelId="{91ACFB73-4CEF-2C45-A36C-2CAA953B2671}" type="pres">
      <dgm:prSet presAssocID="{3F141332-35D4-3248-98A5-90890EE9B8AC}" presName="rootComposite" presStyleCnt="0"/>
      <dgm:spPr/>
    </dgm:pt>
    <dgm:pt modelId="{0EA229D5-5B0E-FD4D-9619-7497D3D4860C}" type="pres">
      <dgm:prSet presAssocID="{3F141332-35D4-3248-98A5-90890EE9B8AC}" presName="rootText" presStyleLbl="node3" presStyleIdx="0" presStyleCnt="1" custScaleX="139393">
        <dgm:presLayoutVars>
          <dgm:chPref val="3"/>
        </dgm:presLayoutVars>
      </dgm:prSet>
      <dgm:spPr/>
    </dgm:pt>
    <dgm:pt modelId="{5D126A43-8D4F-214A-980E-4E8D350CE91E}" type="pres">
      <dgm:prSet presAssocID="{3F141332-35D4-3248-98A5-90890EE9B8AC}" presName="rootConnector" presStyleLbl="node3" presStyleIdx="0" presStyleCnt="1"/>
      <dgm:spPr/>
    </dgm:pt>
    <dgm:pt modelId="{12854044-6C0A-1C41-A26A-C18B0CFD4E33}" type="pres">
      <dgm:prSet presAssocID="{3F141332-35D4-3248-98A5-90890EE9B8AC}" presName="hierChild4" presStyleCnt="0"/>
      <dgm:spPr/>
    </dgm:pt>
    <dgm:pt modelId="{ED265F2E-A166-374B-A0FE-E3C01217EA51}" type="pres">
      <dgm:prSet presAssocID="{AC7F1ED4-B451-DA40-A749-79E432C55636}" presName="Name37" presStyleLbl="parChTrans1D4" presStyleIdx="0" presStyleCnt="6"/>
      <dgm:spPr/>
    </dgm:pt>
    <dgm:pt modelId="{39CAC806-5F85-2B45-9F9D-998F661116D1}" type="pres">
      <dgm:prSet presAssocID="{E59B444E-8AB6-164D-B627-BE20E276452B}" presName="hierRoot2" presStyleCnt="0">
        <dgm:presLayoutVars>
          <dgm:hierBranch val="init"/>
        </dgm:presLayoutVars>
      </dgm:prSet>
      <dgm:spPr/>
    </dgm:pt>
    <dgm:pt modelId="{EC9628EF-BDE4-9744-B332-10D0C04C939D}" type="pres">
      <dgm:prSet presAssocID="{E59B444E-8AB6-164D-B627-BE20E276452B}" presName="rootComposite" presStyleCnt="0"/>
      <dgm:spPr/>
    </dgm:pt>
    <dgm:pt modelId="{93F9B477-5CD7-4341-BFAC-ED04B5FBC661}" type="pres">
      <dgm:prSet presAssocID="{E59B444E-8AB6-164D-B627-BE20E276452B}" presName="rootText" presStyleLbl="node4" presStyleIdx="0" presStyleCnt="6" custScaleX="139393">
        <dgm:presLayoutVars>
          <dgm:chPref val="3"/>
        </dgm:presLayoutVars>
      </dgm:prSet>
      <dgm:spPr/>
    </dgm:pt>
    <dgm:pt modelId="{86A09042-B89D-5745-9D0E-FE48AEE754A0}" type="pres">
      <dgm:prSet presAssocID="{E59B444E-8AB6-164D-B627-BE20E276452B}" presName="rootConnector" presStyleLbl="node4" presStyleIdx="0" presStyleCnt="6"/>
      <dgm:spPr/>
    </dgm:pt>
    <dgm:pt modelId="{9B7D2191-946F-C640-9648-BC6B4B0E5AA8}" type="pres">
      <dgm:prSet presAssocID="{E59B444E-8AB6-164D-B627-BE20E276452B}" presName="hierChild4" presStyleCnt="0"/>
      <dgm:spPr/>
    </dgm:pt>
    <dgm:pt modelId="{E4D62E1A-3716-6C45-97F6-90FA7D1BAEF5}" type="pres">
      <dgm:prSet presAssocID="{DD137596-7AF1-3C46-A013-EE005FE248C0}" presName="Name37" presStyleLbl="parChTrans1D4" presStyleIdx="1" presStyleCnt="6"/>
      <dgm:spPr/>
    </dgm:pt>
    <dgm:pt modelId="{CCF67831-5DF1-B049-934C-9DD0BBF1018F}" type="pres">
      <dgm:prSet presAssocID="{4580E512-2EFD-0B46-92AA-C31399031B5B}" presName="hierRoot2" presStyleCnt="0">
        <dgm:presLayoutVars>
          <dgm:hierBranch val="init"/>
        </dgm:presLayoutVars>
      </dgm:prSet>
      <dgm:spPr/>
    </dgm:pt>
    <dgm:pt modelId="{EB735DBB-96B3-724A-81BA-736335145806}" type="pres">
      <dgm:prSet presAssocID="{4580E512-2EFD-0B46-92AA-C31399031B5B}" presName="rootComposite" presStyleCnt="0"/>
      <dgm:spPr/>
    </dgm:pt>
    <dgm:pt modelId="{9C119E52-2EEF-6E4B-8275-C13CBE0A71BA}" type="pres">
      <dgm:prSet presAssocID="{4580E512-2EFD-0B46-92AA-C31399031B5B}" presName="rootText" presStyleLbl="node4" presStyleIdx="1" presStyleCnt="6" custScaleX="139393">
        <dgm:presLayoutVars>
          <dgm:chPref val="3"/>
        </dgm:presLayoutVars>
      </dgm:prSet>
      <dgm:spPr/>
    </dgm:pt>
    <dgm:pt modelId="{A96A4528-ED0D-DB47-B184-8B95EF4D75D9}" type="pres">
      <dgm:prSet presAssocID="{4580E512-2EFD-0B46-92AA-C31399031B5B}" presName="rootConnector" presStyleLbl="node4" presStyleIdx="1" presStyleCnt="6"/>
      <dgm:spPr/>
    </dgm:pt>
    <dgm:pt modelId="{EF8B4C27-A009-7F4E-9451-A7A60CAB6656}" type="pres">
      <dgm:prSet presAssocID="{4580E512-2EFD-0B46-92AA-C31399031B5B}" presName="hierChild4" presStyleCnt="0"/>
      <dgm:spPr/>
    </dgm:pt>
    <dgm:pt modelId="{ACBF14C8-D333-0342-91AF-CD76DB3173D4}" type="pres">
      <dgm:prSet presAssocID="{63E8424B-5D07-2A4A-9EC4-A1AC8504AA79}" presName="Name37" presStyleLbl="parChTrans1D4" presStyleIdx="2" presStyleCnt="6"/>
      <dgm:spPr/>
    </dgm:pt>
    <dgm:pt modelId="{CCC73B4D-02F3-504E-B8CC-2FBB7423D096}" type="pres">
      <dgm:prSet presAssocID="{7966277A-0C31-224F-841C-8C7426D15BA1}" presName="hierRoot2" presStyleCnt="0">
        <dgm:presLayoutVars>
          <dgm:hierBranch val="init"/>
        </dgm:presLayoutVars>
      </dgm:prSet>
      <dgm:spPr/>
    </dgm:pt>
    <dgm:pt modelId="{1CAF4BB3-1B7A-9B41-A410-E49055C51C9F}" type="pres">
      <dgm:prSet presAssocID="{7966277A-0C31-224F-841C-8C7426D15BA1}" presName="rootComposite" presStyleCnt="0"/>
      <dgm:spPr/>
    </dgm:pt>
    <dgm:pt modelId="{6F781E26-CB63-E54C-9FAC-F720DD67FEE7}" type="pres">
      <dgm:prSet presAssocID="{7966277A-0C31-224F-841C-8C7426D15BA1}" presName="rootText" presStyleLbl="node4" presStyleIdx="2" presStyleCnt="6" custScaleX="139393">
        <dgm:presLayoutVars>
          <dgm:chPref val="3"/>
        </dgm:presLayoutVars>
      </dgm:prSet>
      <dgm:spPr/>
    </dgm:pt>
    <dgm:pt modelId="{0F9AAEEE-1FD5-154F-B4B5-6666D3DB797F}" type="pres">
      <dgm:prSet presAssocID="{7966277A-0C31-224F-841C-8C7426D15BA1}" presName="rootConnector" presStyleLbl="node4" presStyleIdx="2" presStyleCnt="6"/>
      <dgm:spPr/>
    </dgm:pt>
    <dgm:pt modelId="{5E47AAF8-FBDC-2347-BBBD-71600A06B8FA}" type="pres">
      <dgm:prSet presAssocID="{7966277A-0C31-224F-841C-8C7426D15BA1}" presName="hierChild4" presStyleCnt="0"/>
      <dgm:spPr/>
    </dgm:pt>
    <dgm:pt modelId="{5CE0494C-9D8E-224C-80ED-F18B173200D4}" type="pres">
      <dgm:prSet presAssocID="{4AC8BFBD-D8FA-004C-8F80-8A922C4264B2}" presName="Name37" presStyleLbl="parChTrans1D4" presStyleIdx="3" presStyleCnt="6"/>
      <dgm:spPr/>
    </dgm:pt>
    <dgm:pt modelId="{234795A9-5076-3044-9964-C98D2CE7D6A1}" type="pres">
      <dgm:prSet presAssocID="{F18E4874-8E0B-F546-A6CD-7C1524FE3F77}" presName="hierRoot2" presStyleCnt="0">
        <dgm:presLayoutVars>
          <dgm:hierBranch val="init"/>
        </dgm:presLayoutVars>
      </dgm:prSet>
      <dgm:spPr/>
    </dgm:pt>
    <dgm:pt modelId="{4892FFBB-07E5-C847-97A8-114FE8601342}" type="pres">
      <dgm:prSet presAssocID="{F18E4874-8E0B-F546-A6CD-7C1524FE3F77}" presName="rootComposite" presStyleCnt="0"/>
      <dgm:spPr/>
    </dgm:pt>
    <dgm:pt modelId="{E3A582E1-683C-B745-A0D6-72333BC6BA8C}" type="pres">
      <dgm:prSet presAssocID="{F18E4874-8E0B-F546-A6CD-7C1524FE3F77}" presName="rootText" presStyleLbl="node4" presStyleIdx="3" presStyleCnt="6" custScaleX="137775">
        <dgm:presLayoutVars>
          <dgm:chPref val="3"/>
        </dgm:presLayoutVars>
      </dgm:prSet>
      <dgm:spPr/>
    </dgm:pt>
    <dgm:pt modelId="{D2AC4E25-AB26-954A-BC93-84FBE3D0465F}" type="pres">
      <dgm:prSet presAssocID="{F18E4874-8E0B-F546-A6CD-7C1524FE3F77}" presName="rootConnector" presStyleLbl="node4" presStyleIdx="3" presStyleCnt="6"/>
      <dgm:spPr/>
    </dgm:pt>
    <dgm:pt modelId="{024D6A23-6D56-FA4F-A910-2807F7522DD5}" type="pres">
      <dgm:prSet presAssocID="{F18E4874-8E0B-F546-A6CD-7C1524FE3F77}" presName="hierChild4" presStyleCnt="0"/>
      <dgm:spPr/>
    </dgm:pt>
    <dgm:pt modelId="{9DCAC436-2657-6F44-A00F-923780853FEE}" type="pres">
      <dgm:prSet presAssocID="{AEE00154-9847-9B4B-AF28-04B1DD43B875}" presName="Name37" presStyleLbl="parChTrans1D4" presStyleIdx="4" presStyleCnt="6"/>
      <dgm:spPr/>
    </dgm:pt>
    <dgm:pt modelId="{3B1214C1-9F10-F34F-AAE4-46D7F05C2670}" type="pres">
      <dgm:prSet presAssocID="{13D4ABE4-1437-BE41-B112-0FC5A8365D3E}" presName="hierRoot2" presStyleCnt="0">
        <dgm:presLayoutVars>
          <dgm:hierBranch val="init"/>
        </dgm:presLayoutVars>
      </dgm:prSet>
      <dgm:spPr/>
    </dgm:pt>
    <dgm:pt modelId="{E11772F7-DEF6-A14E-BF50-06FD6802549A}" type="pres">
      <dgm:prSet presAssocID="{13D4ABE4-1437-BE41-B112-0FC5A8365D3E}" presName="rootComposite" presStyleCnt="0"/>
      <dgm:spPr/>
    </dgm:pt>
    <dgm:pt modelId="{2BC4C981-2072-A14A-8336-78CC27759BD5}" type="pres">
      <dgm:prSet presAssocID="{13D4ABE4-1437-BE41-B112-0FC5A8365D3E}" presName="rootText" presStyleLbl="node4" presStyleIdx="4" presStyleCnt="6" custScaleX="137775" custLinFactNeighborX="0" custLinFactNeighborY="502">
        <dgm:presLayoutVars>
          <dgm:chPref val="3"/>
        </dgm:presLayoutVars>
      </dgm:prSet>
      <dgm:spPr/>
    </dgm:pt>
    <dgm:pt modelId="{72259539-51D7-654E-A9C2-0F80EFD311D3}" type="pres">
      <dgm:prSet presAssocID="{13D4ABE4-1437-BE41-B112-0FC5A8365D3E}" presName="rootConnector" presStyleLbl="node4" presStyleIdx="4" presStyleCnt="6"/>
      <dgm:spPr/>
    </dgm:pt>
    <dgm:pt modelId="{270BAE88-8B04-7B4D-820F-7BBCF953BF46}" type="pres">
      <dgm:prSet presAssocID="{13D4ABE4-1437-BE41-B112-0FC5A8365D3E}" presName="hierChild4" presStyleCnt="0"/>
      <dgm:spPr/>
    </dgm:pt>
    <dgm:pt modelId="{0B6EAC46-5D2E-DC41-A96F-960167490338}" type="pres">
      <dgm:prSet presAssocID="{D0DD9717-DA85-CB40-8111-B705CFCB7FC2}" presName="Name37" presStyleLbl="parChTrans1D4" presStyleIdx="5" presStyleCnt="6"/>
      <dgm:spPr/>
    </dgm:pt>
    <dgm:pt modelId="{301FBB95-659D-9F49-9BBB-C3FE1C2BFDA2}" type="pres">
      <dgm:prSet presAssocID="{B08B1787-5119-E74B-855D-1B3F3739028E}" presName="hierRoot2" presStyleCnt="0">
        <dgm:presLayoutVars>
          <dgm:hierBranch val="init"/>
        </dgm:presLayoutVars>
      </dgm:prSet>
      <dgm:spPr/>
    </dgm:pt>
    <dgm:pt modelId="{2E5C4737-DAB3-7846-B908-20A42480B826}" type="pres">
      <dgm:prSet presAssocID="{B08B1787-5119-E74B-855D-1B3F3739028E}" presName="rootComposite" presStyleCnt="0"/>
      <dgm:spPr/>
    </dgm:pt>
    <dgm:pt modelId="{2EEFF194-6837-4D46-92B2-3E67261B6A7E}" type="pres">
      <dgm:prSet presAssocID="{B08B1787-5119-E74B-855D-1B3F3739028E}" presName="rootText" presStyleLbl="node4" presStyleIdx="5" presStyleCnt="6">
        <dgm:presLayoutVars>
          <dgm:chPref val="3"/>
        </dgm:presLayoutVars>
      </dgm:prSet>
      <dgm:spPr/>
    </dgm:pt>
    <dgm:pt modelId="{C7B495F8-3B8D-BC4F-BCEC-4953C4321780}" type="pres">
      <dgm:prSet presAssocID="{B08B1787-5119-E74B-855D-1B3F3739028E}" presName="rootConnector" presStyleLbl="node4" presStyleIdx="5" presStyleCnt="6"/>
      <dgm:spPr/>
    </dgm:pt>
    <dgm:pt modelId="{57209957-8343-DD4A-BA45-59D6A143AF6B}" type="pres">
      <dgm:prSet presAssocID="{B08B1787-5119-E74B-855D-1B3F3739028E}" presName="hierChild4" presStyleCnt="0"/>
      <dgm:spPr/>
    </dgm:pt>
    <dgm:pt modelId="{59CFAC5D-AB50-014A-849C-16CE9EA0970C}" type="pres">
      <dgm:prSet presAssocID="{B08B1787-5119-E74B-855D-1B3F3739028E}" presName="hierChild5" presStyleCnt="0"/>
      <dgm:spPr/>
    </dgm:pt>
    <dgm:pt modelId="{7042E24A-7B70-3A40-9185-2E5DE8CCA079}" type="pres">
      <dgm:prSet presAssocID="{13D4ABE4-1437-BE41-B112-0FC5A8365D3E}" presName="hierChild5" presStyleCnt="0"/>
      <dgm:spPr/>
    </dgm:pt>
    <dgm:pt modelId="{66D8FEF9-1D0D-7F4D-9471-9B2704872EAC}" type="pres">
      <dgm:prSet presAssocID="{F18E4874-8E0B-F546-A6CD-7C1524FE3F77}" presName="hierChild5" presStyleCnt="0"/>
      <dgm:spPr/>
    </dgm:pt>
    <dgm:pt modelId="{3E8BDC3F-6567-5744-9347-E86FE245174C}" type="pres">
      <dgm:prSet presAssocID="{7966277A-0C31-224F-841C-8C7426D15BA1}" presName="hierChild5" presStyleCnt="0"/>
      <dgm:spPr/>
    </dgm:pt>
    <dgm:pt modelId="{A192B207-1E03-2C44-AA31-C4F594BDD454}" type="pres">
      <dgm:prSet presAssocID="{4580E512-2EFD-0B46-92AA-C31399031B5B}" presName="hierChild5" presStyleCnt="0"/>
      <dgm:spPr/>
    </dgm:pt>
    <dgm:pt modelId="{65346976-F9E2-2846-A0A5-CE575F91F7CA}" type="pres">
      <dgm:prSet presAssocID="{E59B444E-8AB6-164D-B627-BE20E276452B}" presName="hierChild5" presStyleCnt="0"/>
      <dgm:spPr/>
    </dgm:pt>
    <dgm:pt modelId="{CD19182C-6272-0749-BD7F-E704306061C3}" type="pres">
      <dgm:prSet presAssocID="{3F141332-35D4-3248-98A5-90890EE9B8AC}" presName="hierChild5" presStyleCnt="0"/>
      <dgm:spPr/>
    </dgm:pt>
    <dgm:pt modelId="{E6796C34-6D22-1543-9D4E-22DC377FC8B8}" type="pres">
      <dgm:prSet presAssocID="{E37D4C33-C112-764E-9276-C776FD75B8BE}" presName="hierChild5" presStyleCnt="0"/>
      <dgm:spPr/>
    </dgm:pt>
    <dgm:pt modelId="{A9C32FAC-27F2-E844-9F4A-A6AF5F22649F}" type="pres">
      <dgm:prSet presAssocID="{80853799-0965-6544-A8F6-46FB35B8A371}" presName="hierChild3" presStyleCnt="0"/>
      <dgm:spPr/>
    </dgm:pt>
  </dgm:ptLst>
  <dgm:cxnLst>
    <dgm:cxn modelId="{6C21EE05-65B8-774C-A5E7-C20256421FE8}" srcId="{F18E4874-8E0B-F546-A6CD-7C1524FE3F77}" destId="{13D4ABE4-1437-BE41-B112-0FC5A8365D3E}" srcOrd="0" destOrd="0" parTransId="{AEE00154-9847-9B4B-AF28-04B1DD43B875}" sibTransId="{CF820096-A5C4-874D-87B5-DDB8FC6E1272}"/>
    <dgm:cxn modelId="{5B2B2E06-4692-8D49-AC42-D721E403C784}" type="presOf" srcId="{4AC8BFBD-D8FA-004C-8F80-8A922C4264B2}" destId="{5CE0494C-9D8E-224C-80ED-F18B173200D4}" srcOrd="0" destOrd="0" presId="urn:microsoft.com/office/officeart/2005/8/layout/orgChart1"/>
    <dgm:cxn modelId="{D0CD9512-2BED-D749-AD54-A71E124B1CB8}" type="presOf" srcId="{F18E4874-8E0B-F546-A6CD-7C1524FE3F77}" destId="{D2AC4E25-AB26-954A-BC93-84FBE3D0465F}" srcOrd="1" destOrd="0" presId="urn:microsoft.com/office/officeart/2005/8/layout/orgChart1"/>
    <dgm:cxn modelId="{C02EF316-B0E1-4B4A-B661-0C0A9EBA3068}" srcId="{FFF0D8C6-7503-FB4D-84E3-062D96294D78}" destId="{80853799-0965-6544-A8F6-46FB35B8A371}" srcOrd="0" destOrd="0" parTransId="{C2F828A3-2D00-5049-B7BD-AF57ACBFD8B5}" sibTransId="{B597E7FE-5AB3-A34A-9065-61759BA095CE}"/>
    <dgm:cxn modelId="{4B96A61A-1584-0F40-A957-50C82A6B4A63}" type="presOf" srcId="{7966277A-0C31-224F-841C-8C7426D15BA1}" destId="{6F781E26-CB63-E54C-9FAC-F720DD67FEE7}" srcOrd="0" destOrd="0" presId="urn:microsoft.com/office/officeart/2005/8/layout/orgChart1"/>
    <dgm:cxn modelId="{AFC1701C-3EE9-CA4D-A751-D20BC2E38FD6}" type="presOf" srcId="{E37D4C33-C112-764E-9276-C776FD75B8BE}" destId="{54BFDCB0-94F3-B144-9240-EF4734FBA99B}" srcOrd="1" destOrd="0" presId="urn:microsoft.com/office/officeart/2005/8/layout/orgChart1"/>
    <dgm:cxn modelId="{55942121-7831-F848-B332-EF4489969061}" type="presOf" srcId="{D0DD9717-DA85-CB40-8111-B705CFCB7FC2}" destId="{0B6EAC46-5D2E-DC41-A96F-960167490338}" srcOrd="0" destOrd="0" presId="urn:microsoft.com/office/officeart/2005/8/layout/orgChart1"/>
    <dgm:cxn modelId="{772BFB36-95E6-4141-9B19-1B4F9962CDF4}" type="presOf" srcId="{E37D4C33-C112-764E-9276-C776FD75B8BE}" destId="{77FBA963-5ABB-B840-A4A2-237B570A26A2}" srcOrd="0" destOrd="0" presId="urn:microsoft.com/office/officeart/2005/8/layout/orgChart1"/>
    <dgm:cxn modelId="{239C1B3A-1D86-0247-8330-FF170D8BD959}" srcId="{E59B444E-8AB6-164D-B627-BE20E276452B}" destId="{4580E512-2EFD-0B46-92AA-C31399031B5B}" srcOrd="0" destOrd="0" parTransId="{DD137596-7AF1-3C46-A013-EE005FE248C0}" sibTransId="{EF3BAD87-347A-C048-8D5B-F3E86EFAE8F5}"/>
    <dgm:cxn modelId="{85F9283F-8147-EE4A-B66B-FB70B6924FB0}" type="presOf" srcId="{E59B444E-8AB6-164D-B627-BE20E276452B}" destId="{93F9B477-5CD7-4341-BFAC-ED04B5FBC661}" srcOrd="0" destOrd="0" presId="urn:microsoft.com/office/officeart/2005/8/layout/orgChart1"/>
    <dgm:cxn modelId="{D184B564-E491-9144-A1D2-5FE26C3FE03D}" type="presOf" srcId="{13D4ABE4-1437-BE41-B112-0FC5A8365D3E}" destId="{2BC4C981-2072-A14A-8336-78CC27759BD5}" srcOrd="0" destOrd="0" presId="urn:microsoft.com/office/officeart/2005/8/layout/orgChart1"/>
    <dgm:cxn modelId="{3D228A45-4589-FA4C-814E-6EE8B38A80A7}" type="presOf" srcId="{3F141332-35D4-3248-98A5-90890EE9B8AC}" destId="{0EA229D5-5B0E-FD4D-9619-7497D3D4860C}" srcOrd="0" destOrd="0" presId="urn:microsoft.com/office/officeart/2005/8/layout/orgChart1"/>
    <dgm:cxn modelId="{F60F284D-85A6-C54B-913A-4E5FC76FD5C3}" type="presOf" srcId="{AEE00154-9847-9B4B-AF28-04B1DD43B875}" destId="{9DCAC436-2657-6F44-A00F-923780853FEE}" srcOrd="0" destOrd="0" presId="urn:microsoft.com/office/officeart/2005/8/layout/orgChart1"/>
    <dgm:cxn modelId="{C499254E-1E11-7D40-B8CE-30E3F6188B33}" type="presOf" srcId="{FFF0D8C6-7503-FB4D-84E3-062D96294D78}" destId="{76D91395-E60D-EA42-81A8-64B6A7D85894}" srcOrd="0" destOrd="0" presId="urn:microsoft.com/office/officeart/2005/8/layout/orgChart1"/>
    <dgm:cxn modelId="{6A435271-6B69-7F4A-A22C-3069B8CD10D0}" type="presOf" srcId="{80853799-0965-6544-A8F6-46FB35B8A371}" destId="{50216763-DB4C-F54A-9D3D-4E2EAC4C3AA0}" srcOrd="0" destOrd="0" presId="urn:microsoft.com/office/officeart/2005/8/layout/orgChart1"/>
    <dgm:cxn modelId="{CEAB3F52-D977-7944-8CF9-CA446A6CB44A}" srcId="{3F141332-35D4-3248-98A5-90890EE9B8AC}" destId="{E59B444E-8AB6-164D-B627-BE20E276452B}" srcOrd="0" destOrd="0" parTransId="{AC7F1ED4-B451-DA40-A749-79E432C55636}" sibTransId="{AA077B3F-1CE3-B644-B06B-1F5AC44C5025}"/>
    <dgm:cxn modelId="{24710D73-9ACE-8A4D-A7E2-A252293669E5}" type="presOf" srcId="{3F141332-35D4-3248-98A5-90890EE9B8AC}" destId="{5D126A43-8D4F-214A-980E-4E8D350CE91E}" srcOrd="1" destOrd="0" presId="urn:microsoft.com/office/officeart/2005/8/layout/orgChart1"/>
    <dgm:cxn modelId="{F513D97E-3159-F144-8E84-DFC786EE1188}" type="presOf" srcId="{F18E4874-8E0B-F546-A6CD-7C1524FE3F77}" destId="{E3A582E1-683C-B745-A0D6-72333BC6BA8C}" srcOrd="0" destOrd="0" presId="urn:microsoft.com/office/officeart/2005/8/layout/orgChart1"/>
    <dgm:cxn modelId="{561CF280-4794-8346-BCFD-29E1C8DCB858}" srcId="{7966277A-0C31-224F-841C-8C7426D15BA1}" destId="{F18E4874-8E0B-F546-A6CD-7C1524FE3F77}" srcOrd="0" destOrd="0" parTransId="{4AC8BFBD-D8FA-004C-8F80-8A922C4264B2}" sibTransId="{3E9C8891-4B1F-914B-8656-64AFA873DFE9}"/>
    <dgm:cxn modelId="{AB65CD8B-7DA7-F247-B8F3-B890A5C5AA25}" type="presOf" srcId="{B08B1787-5119-E74B-855D-1B3F3739028E}" destId="{2EEFF194-6837-4D46-92B2-3E67261B6A7E}" srcOrd="0" destOrd="0" presId="urn:microsoft.com/office/officeart/2005/8/layout/orgChart1"/>
    <dgm:cxn modelId="{2851B394-1F3B-D94B-AB67-9CA973B5C7F9}" srcId="{80853799-0965-6544-A8F6-46FB35B8A371}" destId="{E37D4C33-C112-764E-9276-C776FD75B8BE}" srcOrd="0" destOrd="0" parTransId="{5EC01389-B9CC-DA48-AF8B-E56522534903}" sibTransId="{CE205984-4216-EA46-B99E-E0A0ED4F2F97}"/>
    <dgm:cxn modelId="{0F505095-A222-3F49-B33C-34BC59A144F5}" srcId="{4580E512-2EFD-0B46-92AA-C31399031B5B}" destId="{7966277A-0C31-224F-841C-8C7426D15BA1}" srcOrd="0" destOrd="0" parTransId="{63E8424B-5D07-2A4A-9EC4-A1AC8504AA79}" sibTransId="{66AD3EC9-B00B-364C-97B4-306250A7DF50}"/>
    <dgm:cxn modelId="{65818296-CB34-F54E-88C6-9F3A77FF7F1F}" type="presOf" srcId="{B08B1787-5119-E74B-855D-1B3F3739028E}" destId="{C7B495F8-3B8D-BC4F-BCEC-4953C4321780}" srcOrd="1" destOrd="0" presId="urn:microsoft.com/office/officeart/2005/8/layout/orgChart1"/>
    <dgm:cxn modelId="{C029EA9D-FFEA-5C4C-89F0-D16C19E541C3}" type="presOf" srcId="{7966277A-0C31-224F-841C-8C7426D15BA1}" destId="{0F9AAEEE-1FD5-154F-B4B5-6666D3DB797F}" srcOrd="1" destOrd="0" presId="urn:microsoft.com/office/officeart/2005/8/layout/orgChart1"/>
    <dgm:cxn modelId="{17E46DA6-31E0-7E48-BC33-59CFE1657BE8}" type="presOf" srcId="{5EC01389-B9CC-DA48-AF8B-E56522534903}" destId="{D51C84EA-4B27-3F4F-AE1B-95766882E716}" srcOrd="0" destOrd="0" presId="urn:microsoft.com/office/officeart/2005/8/layout/orgChart1"/>
    <dgm:cxn modelId="{02ECE3A9-042C-C64A-9A36-16FCFD4D2F3F}" type="presOf" srcId="{AC7F1ED4-B451-DA40-A749-79E432C55636}" destId="{ED265F2E-A166-374B-A0FE-E3C01217EA51}" srcOrd="0" destOrd="0" presId="urn:microsoft.com/office/officeart/2005/8/layout/orgChart1"/>
    <dgm:cxn modelId="{653F30B3-E539-D946-8BCA-B4C1EB4E915A}" type="presOf" srcId="{4580E512-2EFD-0B46-92AA-C31399031B5B}" destId="{A96A4528-ED0D-DB47-B184-8B95EF4D75D9}" srcOrd="1" destOrd="0" presId="urn:microsoft.com/office/officeart/2005/8/layout/orgChart1"/>
    <dgm:cxn modelId="{7F1435BE-C177-8542-B370-0279E6238795}" type="presOf" srcId="{E59B444E-8AB6-164D-B627-BE20E276452B}" destId="{86A09042-B89D-5745-9D0E-FE48AEE754A0}" srcOrd="1" destOrd="0" presId="urn:microsoft.com/office/officeart/2005/8/layout/orgChart1"/>
    <dgm:cxn modelId="{3BCD63C4-614C-E347-AFFE-16FA40FDFC76}" type="presOf" srcId="{DD137596-7AF1-3C46-A013-EE005FE248C0}" destId="{E4D62E1A-3716-6C45-97F6-90FA7D1BAEF5}" srcOrd="0" destOrd="0" presId="urn:microsoft.com/office/officeart/2005/8/layout/orgChart1"/>
    <dgm:cxn modelId="{D9ECE7CC-D3C9-B142-A8AD-5893D79C5F36}" srcId="{13D4ABE4-1437-BE41-B112-0FC5A8365D3E}" destId="{B08B1787-5119-E74B-855D-1B3F3739028E}" srcOrd="0" destOrd="0" parTransId="{D0DD9717-DA85-CB40-8111-B705CFCB7FC2}" sibTransId="{4D7AD06A-ABC1-FD45-B725-F598A771C971}"/>
    <dgm:cxn modelId="{437A0DD1-839B-F84B-AC12-1F1DCA477B1A}" type="presOf" srcId="{4580E512-2EFD-0B46-92AA-C31399031B5B}" destId="{9C119E52-2EEF-6E4B-8275-C13CBE0A71BA}" srcOrd="0" destOrd="0" presId="urn:microsoft.com/office/officeart/2005/8/layout/orgChart1"/>
    <dgm:cxn modelId="{CCE0A6D3-19F1-E346-929C-9B3C143239F9}" type="presOf" srcId="{80853799-0965-6544-A8F6-46FB35B8A371}" destId="{BD93521D-2222-CF42-9269-5B4C47C74727}" srcOrd="1" destOrd="0" presId="urn:microsoft.com/office/officeart/2005/8/layout/orgChart1"/>
    <dgm:cxn modelId="{173634DB-4CBA-EF4C-84AC-FE4240495B0B}" srcId="{E37D4C33-C112-764E-9276-C776FD75B8BE}" destId="{3F141332-35D4-3248-98A5-90890EE9B8AC}" srcOrd="0" destOrd="0" parTransId="{8601CC4C-1F5B-8B45-9F6B-5204915680E4}" sibTransId="{78481D1D-4ECA-D44F-BB7F-640D58BF0AFB}"/>
    <dgm:cxn modelId="{451A24E0-0BB8-2B4F-89C2-479556D5EFD3}" type="presOf" srcId="{13D4ABE4-1437-BE41-B112-0FC5A8365D3E}" destId="{72259539-51D7-654E-A9C2-0F80EFD311D3}" srcOrd="1" destOrd="0" presId="urn:microsoft.com/office/officeart/2005/8/layout/orgChart1"/>
    <dgm:cxn modelId="{1EBB94E5-18E2-4C49-B3F8-3AB8055CC7C6}" type="presOf" srcId="{63E8424B-5D07-2A4A-9EC4-A1AC8504AA79}" destId="{ACBF14C8-D333-0342-91AF-CD76DB3173D4}" srcOrd="0" destOrd="0" presId="urn:microsoft.com/office/officeart/2005/8/layout/orgChart1"/>
    <dgm:cxn modelId="{FAE32DEB-163F-864B-83AC-460E423766EA}" type="presOf" srcId="{8601CC4C-1F5B-8B45-9F6B-5204915680E4}" destId="{8D32571D-C4F4-7240-BBC9-8F97DE92F976}" srcOrd="0" destOrd="0" presId="urn:microsoft.com/office/officeart/2005/8/layout/orgChart1"/>
    <dgm:cxn modelId="{1D3EC14A-620B-6046-B638-59BA2FAED2EE}" type="presParOf" srcId="{76D91395-E60D-EA42-81A8-64B6A7D85894}" destId="{471A8C87-DE5A-2C42-8882-D5110F5E9B81}" srcOrd="0" destOrd="0" presId="urn:microsoft.com/office/officeart/2005/8/layout/orgChart1"/>
    <dgm:cxn modelId="{BBDD0E28-7E7C-7F4B-808F-880506A59C12}" type="presParOf" srcId="{471A8C87-DE5A-2C42-8882-D5110F5E9B81}" destId="{436E48C7-7B8A-FB4C-8D1D-1026FCAA41A1}" srcOrd="0" destOrd="0" presId="urn:microsoft.com/office/officeart/2005/8/layout/orgChart1"/>
    <dgm:cxn modelId="{2FA76B8A-F7E4-BD4B-BF11-B4E536A22838}" type="presParOf" srcId="{436E48C7-7B8A-FB4C-8D1D-1026FCAA41A1}" destId="{50216763-DB4C-F54A-9D3D-4E2EAC4C3AA0}" srcOrd="0" destOrd="0" presId="urn:microsoft.com/office/officeart/2005/8/layout/orgChart1"/>
    <dgm:cxn modelId="{BF6F66C3-D36F-624D-B978-C42C8CBB5161}" type="presParOf" srcId="{436E48C7-7B8A-FB4C-8D1D-1026FCAA41A1}" destId="{BD93521D-2222-CF42-9269-5B4C47C74727}" srcOrd="1" destOrd="0" presId="urn:microsoft.com/office/officeart/2005/8/layout/orgChart1"/>
    <dgm:cxn modelId="{287031F3-9C35-054D-9CAF-21EEA3A27AC2}" type="presParOf" srcId="{471A8C87-DE5A-2C42-8882-D5110F5E9B81}" destId="{CADE1B3E-B0A1-B74C-A220-19DBD35FC275}" srcOrd="1" destOrd="0" presId="urn:microsoft.com/office/officeart/2005/8/layout/orgChart1"/>
    <dgm:cxn modelId="{B8CE858D-BF40-FC46-BA39-486871616C95}" type="presParOf" srcId="{CADE1B3E-B0A1-B74C-A220-19DBD35FC275}" destId="{D51C84EA-4B27-3F4F-AE1B-95766882E716}" srcOrd="0" destOrd="0" presId="urn:microsoft.com/office/officeart/2005/8/layout/orgChart1"/>
    <dgm:cxn modelId="{0AF25B20-5BE6-4B41-9BEA-459A653DE46B}" type="presParOf" srcId="{CADE1B3E-B0A1-B74C-A220-19DBD35FC275}" destId="{9358E36B-7A51-0346-B2E1-8AA0479DA745}" srcOrd="1" destOrd="0" presId="urn:microsoft.com/office/officeart/2005/8/layout/orgChart1"/>
    <dgm:cxn modelId="{C6D919B8-0AFD-3F4A-8C0A-3EEF49A81BE1}" type="presParOf" srcId="{9358E36B-7A51-0346-B2E1-8AA0479DA745}" destId="{014F5879-57AE-7040-B2FF-91A76FE7E8D4}" srcOrd="0" destOrd="0" presId="urn:microsoft.com/office/officeart/2005/8/layout/orgChart1"/>
    <dgm:cxn modelId="{190E5AA7-956E-D949-A373-7D01BAD21394}" type="presParOf" srcId="{014F5879-57AE-7040-B2FF-91A76FE7E8D4}" destId="{77FBA963-5ABB-B840-A4A2-237B570A26A2}" srcOrd="0" destOrd="0" presId="urn:microsoft.com/office/officeart/2005/8/layout/orgChart1"/>
    <dgm:cxn modelId="{93483A1C-DC26-3142-9626-AE98ECA69FDB}" type="presParOf" srcId="{014F5879-57AE-7040-B2FF-91A76FE7E8D4}" destId="{54BFDCB0-94F3-B144-9240-EF4734FBA99B}" srcOrd="1" destOrd="0" presId="urn:microsoft.com/office/officeart/2005/8/layout/orgChart1"/>
    <dgm:cxn modelId="{97C8EC14-01D5-6345-93BC-79A4F4B30B9A}" type="presParOf" srcId="{9358E36B-7A51-0346-B2E1-8AA0479DA745}" destId="{A191E650-911B-7E46-AF6D-532BBB59BD23}" srcOrd="1" destOrd="0" presId="urn:microsoft.com/office/officeart/2005/8/layout/orgChart1"/>
    <dgm:cxn modelId="{48142D02-917A-8E4C-8A39-4A6C9C54C885}" type="presParOf" srcId="{A191E650-911B-7E46-AF6D-532BBB59BD23}" destId="{8D32571D-C4F4-7240-BBC9-8F97DE92F976}" srcOrd="0" destOrd="0" presId="urn:microsoft.com/office/officeart/2005/8/layout/orgChart1"/>
    <dgm:cxn modelId="{30FA59B0-A255-C747-8535-7FE33297D0D4}" type="presParOf" srcId="{A191E650-911B-7E46-AF6D-532BBB59BD23}" destId="{5FCB67DE-45FE-ED4C-AF41-6581B1764353}" srcOrd="1" destOrd="0" presId="urn:microsoft.com/office/officeart/2005/8/layout/orgChart1"/>
    <dgm:cxn modelId="{6D8F4FF0-71AB-8444-9319-60BD9A944F14}" type="presParOf" srcId="{5FCB67DE-45FE-ED4C-AF41-6581B1764353}" destId="{91ACFB73-4CEF-2C45-A36C-2CAA953B2671}" srcOrd="0" destOrd="0" presId="urn:microsoft.com/office/officeart/2005/8/layout/orgChart1"/>
    <dgm:cxn modelId="{954D17DD-EBEF-4545-9040-2EE275C0EB55}" type="presParOf" srcId="{91ACFB73-4CEF-2C45-A36C-2CAA953B2671}" destId="{0EA229D5-5B0E-FD4D-9619-7497D3D4860C}" srcOrd="0" destOrd="0" presId="urn:microsoft.com/office/officeart/2005/8/layout/orgChart1"/>
    <dgm:cxn modelId="{4952B71F-5306-834B-8F78-4075D448A521}" type="presParOf" srcId="{91ACFB73-4CEF-2C45-A36C-2CAA953B2671}" destId="{5D126A43-8D4F-214A-980E-4E8D350CE91E}" srcOrd="1" destOrd="0" presId="urn:microsoft.com/office/officeart/2005/8/layout/orgChart1"/>
    <dgm:cxn modelId="{4B099B4B-EFD8-4140-A0F6-91B98A46795B}" type="presParOf" srcId="{5FCB67DE-45FE-ED4C-AF41-6581B1764353}" destId="{12854044-6C0A-1C41-A26A-C18B0CFD4E33}" srcOrd="1" destOrd="0" presId="urn:microsoft.com/office/officeart/2005/8/layout/orgChart1"/>
    <dgm:cxn modelId="{BB916286-0A00-C64E-B2FB-47A7E4F9261F}" type="presParOf" srcId="{12854044-6C0A-1C41-A26A-C18B0CFD4E33}" destId="{ED265F2E-A166-374B-A0FE-E3C01217EA51}" srcOrd="0" destOrd="0" presId="urn:microsoft.com/office/officeart/2005/8/layout/orgChart1"/>
    <dgm:cxn modelId="{BD8F3619-3948-4244-9F30-02E7C7585EF9}" type="presParOf" srcId="{12854044-6C0A-1C41-A26A-C18B0CFD4E33}" destId="{39CAC806-5F85-2B45-9F9D-998F661116D1}" srcOrd="1" destOrd="0" presId="urn:microsoft.com/office/officeart/2005/8/layout/orgChart1"/>
    <dgm:cxn modelId="{A332FE25-845A-1F43-B5F1-FF88447B7F43}" type="presParOf" srcId="{39CAC806-5F85-2B45-9F9D-998F661116D1}" destId="{EC9628EF-BDE4-9744-B332-10D0C04C939D}" srcOrd="0" destOrd="0" presId="urn:microsoft.com/office/officeart/2005/8/layout/orgChart1"/>
    <dgm:cxn modelId="{7A44725D-286F-9C47-8353-62BD48DDD4A4}" type="presParOf" srcId="{EC9628EF-BDE4-9744-B332-10D0C04C939D}" destId="{93F9B477-5CD7-4341-BFAC-ED04B5FBC661}" srcOrd="0" destOrd="0" presId="urn:microsoft.com/office/officeart/2005/8/layout/orgChart1"/>
    <dgm:cxn modelId="{BE95E99D-A8BE-1042-BC31-E7C994FFAD2F}" type="presParOf" srcId="{EC9628EF-BDE4-9744-B332-10D0C04C939D}" destId="{86A09042-B89D-5745-9D0E-FE48AEE754A0}" srcOrd="1" destOrd="0" presId="urn:microsoft.com/office/officeart/2005/8/layout/orgChart1"/>
    <dgm:cxn modelId="{559AC6C8-F41F-4D47-A1BF-DF1DAB3C9CFE}" type="presParOf" srcId="{39CAC806-5F85-2B45-9F9D-998F661116D1}" destId="{9B7D2191-946F-C640-9648-BC6B4B0E5AA8}" srcOrd="1" destOrd="0" presId="urn:microsoft.com/office/officeart/2005/8/layout/orgChart1"/>
    <dgm:cxn modelId="{FC90B745-2ABE-E549-9C70-670CA46016F5}" type="presParOf" srcId="{9B7D2191-946F-C640-9648-BC6B4B0E5AA8}" destId="{E4D62E1A-3716-6C45-97F6-90FA7D1BAEF5}" srcOrd="0" destOrd="0" presId="urn:microsoft.com/office/officeart/2005/8/layout/orgChart1"/>
    <dgm:cxn modelId="{5F680241-8BED-164C-9816-1EAB5E8FCD19}" type="presParOf" srcId="{9B7D2191-946F-C640-9648-BC6B4B0E5AA8}" destId="{CCF67831-5DF1-B049-934C-9DD0BBF1018F}" srcOrd="1" destOrd="0" presId="urn:microsoft.com/office/officeart/2005/8/layout/orgChart1"/>
    <dgm:cxn modelId="{45A979D8-9AFE-7544-816F-16B91975CBAA}" type="presParOf" srcId="{CCF67831-5DF1-B049-934C-9DD0BBF1018F}" destId="{EB735DBB-96B3-724A-81BA-736335145806}" srcOrd="0" destOrd="0" presId="urn:microsoft.com/office/officeart/2005/8/layout/orgChart1"/>
    <dgm:cxn modelId="{A7D1E66C-2198-D44D-B801-40F9E3FCC7CF}" type="presParOf" srcId="{EB735DBB-96B3-724A-81BA-736335145806}" destId="{9C119E52-2EEF-6E4B-8275-C13CBE0A71BA}" srcOrd="0" destOrd="0" presId="urn:microsoft.com/office/officeart/2005/8/layout/orgChart1"/>
    <dgm:cxn modelId="{0849CE47-4DB6-DB45-93BA-0F35D279BD56}" type="presParOf" srcId="{EB735DBB-96B3-724A-81BA-736335145806}" destId="{A96A4528-ED0D-DB47-B184-8B95EF4D75D9}" srcOrd="1" destOrd="0" presId="urn:microsoft.com/office/officeart/2005/8/layout/orgChart1"/>
    <dgm:cxn modelId="{A1F33AB2-B079-6744-B6E0-06A8E6C0D335}" type="presParOf" srcId="{CCF67831-5DF1-B049-934C-9DD0BBF1018F}" destId="{EF8B4C27-A009-7F4E-9451-A7A60CAB6656}" srcOrd="1" destOrd="0" presId="urn:microsoft.com/office/officeart/2005/8/layout/orgChart1"/>
    <dgm:cxn modelId="{78A72D98-9B76-B642-BDEE-F9197A18BB70}" type="presParOf" srcId="{EF8B4C27-A009-7F4E-9451-A7A60CAB6656}" destId="{ACBF14C8-D333-0342-91AF-CD76DB3173D4}" srcOrd="0" destOrd="0" presId="urn:microsoft.com/office/officeart/2005/8/layout/orgChart1"/>
    <dgm:cxn modelId="{1D3B5B57-2383-AA47-9717-62E92701357B}" type="presParOf" srcId="{EF8B4C27-A009-7F4E-9451-A7A60CAB6656}" destId="{CCC73B4D-02F3-504E-B8CC-2FBB7423D096}" srcOrd="1" destOrd="0" presId="urn:microsoft.com/office/officeart/2005/8/layout/orgChart1"/>
    <dgm:cxn modelId="{5EE5545B-8CC9-064C-A8A2-9D0FFA77EE15}" type="presParOf" srcId="{CCC73B4D-02F3-504E-B8CC-2FBB7423D096}" destId="{1CAF4BB3-1B7A-9B41-A410-E49055C51C9F}" srcOrd="0" destOrd="0" presId="urn:microsoft.com/office/officeart/2005/8/layout/orgChart1"/>
    <dgm:cxn modelId="{C42AD62A-2167-C94E-AE3C-B455F648B381}" type="presParOf" srcId="{1CAF4BB3-1B7A-9B41-A410-E49055C51C9F}" destId="{6F781E26-CB63-E54C-9FAC-F720DD67FEE7}" srcOrd="0" destOrd="0" presId="urn:microsoft.com/office/officeart/2005/8/layout/orgChart1"/>
    <dgm:cxn modelId="{7B0C1B1B-6484-1B4D-9BA1-EC3FFC43CFE4}" type="presParOf" srcId="{1CAF4BB3-1B7A-9B41-A410-E49055C51C9F}" destId="{0F9AAEEE-1FD5-154F-B4B5-6666D3DB797F}" srcOrd="1" destOrd="0" presId="urn:microsoft.com/office/officeart/2005/8/layout/orgChart1"/>
    <dgm:cxn modelId="{A9E3C856-F9FD-0A42-8FC1-F4F0DAB57671}" type="presParOf" srcId="{CCC73B4D-02F3-504E-B8CC-2FBB7423D096}" destId="{5E47AAF8-FBDC-2347-BBBD-71600A06B8FA}" srcOrd="1" destOrd="0" presId="urn:microsoft.com/office/officeart/2005/8/layout/orgChart1"/>
    <dgm:cxn modelId="{9CA5FF6A-7B76-D24E-831F-321132F4E3A0}" type="presParOf" srcId="{5E47AAF8-FBDC-2347-BBBD-71600A06B8FA}" destId="{5CE0494C-9D8E-224C-80ED-F18B173200D4}" srcOrd="0" destOrd="0" presId="urn:microsoft.com/office/officeart/2005/8/layout/orgChart1"/>
    <dgm:cxn modelId="{F9165974-7956-8949-994F-AEA1E994A5B5}" type="presParOf" srcId="{5E47AAF8-FBDC-2347-BBBD-71600A06B8FA}" destId="{234795A9-5076-3044-9964-C98D2CE7D6A1}" srcOrd="1" destOrd="0" presId="urn:microsoft.com/office/officeart/2005/8/layout/orgChart1"/>
    <dgm:cxn modelId="{D0CA358D-335D-684C-8172-584DAB1DF78A}" type="presParOf" srcId="{234795A9-5076-3044-9964-C98D2CE7D6A1}" destId="{4892FFBB-07E5-C847-97A8-114FE8601342}" srcOrd="0" destOrd="0" presId="urn:microsoft.com/office/officeart/2005/8/layout/orgChart1"/>
    <dgm:cxn modelId="{9DB69BD5-0CF2-004F-9EA5-381C3ED7E227}" type="presParOf" srcId="{4892FFBB-07E5-C847-97A8-114FE8601342}" destId="{E3A582E1-683C-B745-A0D6-72333BC6BA8C}" srcOrd="0" destOrd="0" presId="urn:microsoft.com/office/officeart/2005/8/layout/orgChart1"/>
    <dgm:cxn modelId="{88A604EE-CD74-F247-83C7-7C6A1AB9C188}" type="presParOf" srcId="{4892FFBB-07E5-C847-97A8-114FE8601342}" destId="{D2AC4E25-AB26-954A-BC93-84FBE3D0465F}" srcOrd="1" destOrd="0" presId="urn:microsoft.com/office/officeart/2005/8/layout/orgChart1"/>
    <dgm:cxn modelId="{DF5E28E6-F879-854F-937A-D02B889471B6}" type="presParOf" srcId="{234795A9-5076-3044-9964-C98D2CE7D6A1}" destId="{024D6A23-6D56-FA4F-A910-2807F7522DD5}" srcOrd="1" destOrd="0" presId="urn:microsoft.com/office/officeart/2005/8/layout/orgChart1"/>
    <dgm:cxn modelId="{4BE52D80-AEA7-CC43-A767-BCD5CBDE0007}" type="presParOf" srcId="{024D6A23-6D56-FA4F-A910-2807F7522DD5}" destId="{9DCAC436-2657-6F44-A00F-923780853FEE}" srcOrd="0" destOrd="0" presId="urn:microsoft.com/office/officeart/2005/8/layout/orgChart1"/>
    <dgm:cxn modelId="{9ACCEF16-65C4-FF4A-8685-120F2165911B}" type="presParOf" srcId="{024D6A23-6D56-FA4F-A910-2807F7522DD5}" destId="{3B1214C1-9F10-F34F-AAE4-46D7F05C2670}" srcOrd="1" destOrd="0" presId="urn:microsoft.com/office/officeart/2005/8/layout/orgChart1"/>
    <dgm:cxn modelId="{82B7707F-A684-2A41-840B-433F75E9556A}" type="presParOf" srcId="{3B1214C1-9F10-F34F-AAE4-46D7F05C2670}" destId="{E11772F7-DEF6-A14E-BF50-06FD6802549A}" srcOrd="0" destOrd="0" presId="urn:microsoft.com/office/officeart/2005/8/layout/orgChart1"/>
    <dgm:cxn modelId="{6E5DC0A2-40A0-3246-AA1D-3BE9E0C1765F}" type="presParOf" srcId="{E11772F7-DEF6-A14E-BF50-06FD6802549A}" destId="{2BC4C981-2072-A14A-8336-78CC27759BD5}" srcOrd="0" destOrd="0" presId="urn:microsoft.com/office/officeart/2005/8/layout/orgChart1"/>
    <dgm:cxn modelId="{16A530DA-AD24-624D-A09A-AF00598DC8F9}" type="presParOf" srcId="{E11772F7-DEF6-A14E-BF50-06FD6802549A}" destId="{72259539-51D7-654E-A9C2-0F80EFD311D3}" srcOrd="1" destOrd="0" presId="urn:microsoft.com/office/officeart/2005/8/layout/orgChart1"/>
    <dgm:cxn modelId="{FB93DDD9-65F7-9945-B625-288077E5448A}" type="presParOf" srcId="{3B1214C1-9F10-F34F-AAE4-46D7F05C2670}" destId="{270BAE88-8B04-7B4D-820F-7BBCF953BF46}" srcOrd="1" destOrd="0" presId="urn:microsoft.com/office/officeart/2005/8/layout/orgChart1"/>
    <dgm:cxn modelId="{53006209-4875-764D-B596-1EFCEE6C67FE}" type="presParOf" srcId="{270BAE88-8B04-7B4D-820F-7BBCF953BF46}" destId="{0B6EAC46-5D2E-DC41-A96F-960167490338}" srcOrd="0" destOrd="0" presId="urn:microsoft.com/office/officeart/2005/8/layout/orgChart1"/>
    <dgm:cxn modelId="{AD691D61-8AEA-C144-B72A-A78610697121}" type="presParOf" srcId="{270BAE88-8B04-7B4D-820F-7BBCF953BF46}" destId="{301FBB95-659D-9F49-9BBB-C3FE1C2BFDA2}" srcOrd="1" destOrd="0" presId="urn:microsoft.com/office/officeart/2005/8/layout/orgChart1"/>
    <dgm:cxn modelId="{E42BEF4C-5A75-3F4A-A610-8CBE3C66EAAF}" type="presParOf" srcId="{301FBB95-659D-9F49-9BBB-C3FE1C2BFDA2}" destId="{2E5C4737-DAB3-7846-B908-20A42480B826}" srcOrd="0" destOrd="0" presId="urn:microsoft.com/office/officeart/2005/8/layout/orgChart1"/>
    <dgm:cxn modelId="{A283FAA6-545C-5E4C-A24E-AEB21A8628DA}" type="presParOf" srcId="{2E5C4737-DAB3-7846-B908-20A42480B826}" destId="{2EEFF194-6837-4D46-92B2-3E67261B6A7E}" srcOrd="0" destOrd="0" presId="urn:microsoft.com/office/officeart/2005/8/layout/orgChart1"/>
    <dgm:cxn modelId="{7699BBF2-516C-C247-BAEE-69751590DB1A}" type="presParOf" srcId="{2E5C4737-DAB3-7846-B908-20A42480B826}" destId="{C7B495F8-3B8D-BC4F-BCEC-4953C4321780}" srcOrd="1" destOrd="0" presId="urn:microsoft.com/office/officeart/2005/8/layout/orgChart1"/>
    <dgm:cxn modelId="{051131F1-3A01-6348-8182-61C28F39D3E4}" type="presParOf" srcId="{301FBB95-659D-9F49-9BBB-C3FE1C2BFDA2}" destId="{57209957-8343-DD4A-BA45-59D6A143AF6B}" srcOrd="1" destOrd="0" presId="urn:microsoft.com/office/officeart/2005/8/layout/orgChart1"/>
    <dgm:cxn modelId="{5FC942C7-F0B8-9240-B8E3-8D54461D1AF8}" type="presParOf" srcId="{301FBB95-659D-9F49-9BBB-C3FE1C2BFDA2}" destId="{59CFAC5D-AB50-014A-849C-16CE9EA0970C}" srcOrd="2" destOrd="0" presId="urn:microsoft.com/office/officeart/2005/8/layout/orgChart1"/>
    <dgm:cxn modelId="{5C17E6E8-0389-D649-9297-2A5A65744B5E}" type="presParOf" srcId="{3B1214C1-9F10-F34F-AAE4-46D7F05C2670}" destId="{7042E24A-7B70-3A40-9185-2E5DE8CCA079}" srcOrd="2" destOrd="0" presId="urn:microsoft.com/office/officeart/2005/8/layout/orgChart1"/>
    <dgm:cxn modelId="{BDD16054-3BF7-7D40-A2E2-270C6684072A}" type="presParOf" srcId="{234795A9-5076-3044-9964-C98D2CE7D6A1}" destId="{66D8FEF9-1D0D-7F4D-9471-9B2704872EAC}" srcOrd="2" destOrd="0" presId="urn:microsoft.com/office/officeart/2005/8/layout/orgChart1"/>
    <dgm:cxn modelId="{293D8772-00C2-1F4C-9284-43D1B2BEDD3E}" type="presParOf" srcId="{CCC73B4D-02F3-504E-B8CC-2FBB7423D096}" destId="{3E8BDC3F-6567-5744-9347-E86FE245174C}" srcOrd="2" destOrd="0" presId="urn:microsoft.com/office/officeart/2005/8/layout/orgChart1"/>
    <dgm:cxn modelId="{58A445FA-C216-9349-A281-C106ECCC1CA4}" type="presParOf" srcId="{CCF67831-5DF1-B049-934C-9DD0BBF1018F}" destId="{A192B207-1E03-2C44-AA31-C4F594BDD454}" srcOrd="2" destOrd="0" presId="urn:microsoft.com/office/officeart/2005/8/layout/orgChart1"/>
    <dgm:cxn modelId="{2C43C31A-2026-A546-989A-C7FB5C3CAFB2}" type="presParOf" srcId="{39CAC806-5F85-2B45-9F9D-998F661116D1}" destId="{65346976-F9E2-2846-A0A5-CE575F91F7CA}" srcOrd="2" destOrd="0" presId="urn:microsoft.com/office/officeart/2005/8/layout/orgChart1"/>
    <dgm:cxn modelId="{B2C52D1F-5AAA-A24B-BA90-5DE48201CE2A}" type="presParOf" srcId="{5FCB67DE-45FE-ED4C-AF41-6581B1764353}" destId="{CD19182C-6272-0749-BD7F-E704306061C3}" srcOrd="2" destOrd="0" presId="urn:microsoft.com/office/officeart/2005/8/layout/orgChart1"/>
    <dgm:cxn modelId="{1C8E381C-3CF4-574E-8121-D02C957E9B7F}" type="presParOf" srcId="{9358E36B-7A51-0346-B2E1-8AA0479DA745}" destId="{E6796C34-6D22-1543-9D4E-22DC377FC8B8}" srcOrd="2" destOrd="0" presId="urn:microsoft.com/office/officeart/2005/8/layout/orgChart1"/>
    <dgm:cxn modelId="{D3CBE1EE-A516-734B-9F02-9050ABF29516}" type="presParOf" srcId="{471A8C87-DE5A-2C42-8882-D5110F5E9B81}" destId="{A9C32FAC-27F2-E844-9F4A-A6AF5F2264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F0D8C6-7503-FB4D-84E3-062D96294D78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0853799-0965-6544-A8F6-46FB35B8A371}">
      <dgm:prSet phldrT="[Text]" custT="1"/>
      <dgm:spPr>
        <a:solidFill>
          <a:srgbClr val="E52878"/>
        </a:solidFill>
        <a:ln>
          <a:solidFill>
            <a:srgbClr val="E52878"/>
          </a:solidFill>
        </a:ln>
      </dgm:spPr>
      <dgm:t>
        <a:bodyPr/>
        <a:lstStyle/>
        <a:p>
          <a:r>
            <a:rPr lang="en-GB" sz="1400" b="1" i="0" dirty="0">
              <a:solidFill>
                <a:schemeClr val="bg1"/>
              </a:solidFill>
              <a:latin typeface="Antonio" panose="02000503000000000000" pitchFamily="2" charset="77"/>
            </a:rPr>
            <a:t>Nurturing Leads</a:t>
          </a:r>
        </a:p>
      </dgm:t>
    </dgm:pt>
    <dgm:pt modelId="{C2F828A3-2D00-5049-B7BD-AF57ACBFD8B5}" type="parTrans" cxnId="{C02EF316-B0E1-4B4A-B661-0C0A9EBA3068}">
      <dgm:prSet/>
      <dgm:spPr/>
      <dgm:t>
        <a:bodyPr/>
        <a:lstStyle/>
        <a:p>
          <a:endParaRPr lang="en-GB"/>
        </a:p>
      </dgm:t>
    </dgm:pt>
    <dgm:pt modelId="{B597E7FE-5AB3-A34A-9065-61759BA095CE}" type="sibTrans" cxnId="{C02EF316-B0E1-4B4A-B661-0C0A9EBA3068}">
      <dgm:prSet/>
      <dgm:spPr/>
      <dgm:t>
        <a:bodyPr/>
        <a:lstStyle/>
        <a:p>
          <a:endParaRPr lang="en-GB"/>
        </a:p>
      </dgm:t>
    </dgm:pt>
    <dgm:pt modelId="{E37D4C33-C112-764E-9276-C776FD75B8B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Email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Marketing</a:t>
          </a:r>
        </a:p>
      </dgm:t>
    </dgm:pt>
    <dgm:pt modelId="{5EC01389-B9CC-DA48-AF8B-E56522534903}" type="parTrans" cxnId="{2851B394-1F3B-D94B-AB67-9CA973B5C7F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205984-4216-EA46-B99E-E0A0ED4F2F97}" type="sibTrans" cxnId="{2851B394-1F3B-D94B-AB67-9CA973B5C7F9}">
      <dgm:prSet/>
      <dgm:spPr/>
      <dgm:t>
        <a:bodyPr/>
        <a:lstStyle/>
        <a:p>
          <a:endParaRPr lang="en-GB"/>
        </a:p>
      </dgm:t>
    </dgm:pt>
    <dgm:pt modelId="{3F141332-35D4-3248-98A5-90890EE9B8AC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Marketing Automation</a:t>
          </a:r>
        </a:p>
      </dgm:t>
    </dgm:pt>
    <dgm:pt modelId="{8601CC4C-1F5B-8B45-9F6B-5204915680E4}" type="parTrans" cxnId="{173634DB-4CBA-EF4C-84AC-FE4240495B0B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8481D1D-4ECA-D44F-BB7F-640D58BF0AFB}" type="sibTrans" cxnId="{173634DB-4CBA-EF4C-84AC-FE4240495B0B}">
      <dgm:prSet/>
      <dgm:spPr/>
      <dgm:t>
        <a:bodyPr/>
        <a:lstStyle/>
        <a:p>
          <a:endParaRPr lang="en-GB"/>
        </a:p>
      </dgm:t>
    </dgm:pt>
    <dgm:pt modelId="{E59B444E-8AB6-164D-B627-BE20E276452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Funnels</a:t>
          </a:r>
        </a:p>
      </dgm:t>
    </dgm:pt>
    <dgm:pt modelId="{AC7F1ED4-B451-DA40-A749-79E432C55636}" type="parTrans" cxnId="{CEAB3F52-D977-7944-8CF9-CA446A6CB44A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AA077B3F-1CE3-B644-B06B-1F5AC44C5025}" type="sibTrans" cxnId="{CEAB3F52-D977-7944-8CF9-CA446A6CB44A}">
      <dgm:prSet/>
      <dgm:spPr/>
      <dgm:t>
        <a:bodyPr/>
        <a:lstStyle/>
        <a:p>
          <a:endParaRPr lang="en-GB"/>
        </a:p>
      </dgm:t>
    </dgm:pt>
    <dgm:pt modelId="{4580E512-2EFD-0B46-92AA-C31399031B5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Personalised Marketing</a:t>
          </a:r>
        </a:p>
      </dgm:t>
    </dgm:pt>
    <dgm:pt modelId="{DD137596-7AF1-3C46-A013-EE005FE248C0}" type="parTrans" cxnId="{239C1B3A-1D86-0247-8330-FF170D8BD95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EF3BAD87-347A-C048-8D5B-F3E86EFAE8F5}" type="sibTrans" cxnId="{239C1B3A-1D86-0247-8330-FF170D8BD959}">
      <dgm:prSet/>
      <dgm:spPr/>
      <dgm:t>
        <a:bodyPr/>
        <a:lstStyle/>
        <a:p>
          <a:endParaRPr lang="en-GB"/>
        </a:p>
      </dgm:t>
    </dgm:pt>
    <dgm:pt modelId="{7966277A-0C31-224F-841C-8C7426D15BA1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Sales Enablement</a:t>
          </a:r>
        </a:p>
      </dgm:t>
    </dgm:pt>
    <dgm:pt modelId="{63E8424B-5D07-2A4A-9EC4-A1AC8504AA79}" type="parTrans" cxnId="{0F505095-A222-3F49-B33C-34BC59A144F5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66AD3EC9-B00B-364C-97B4-306250A7DF50}" type="sibTrans" cxnId="{0F505095-A222-3F49-B33C-34BC59A144F5}">
      <dgm:prSet/>
      <dgm:spPr/>
      <dgm:t>
        <a:bodyPr/>
        <a:lstStyle/>
        <a:p>
          <a:endParaRPr lang="en-GB"/>
        </a:p>
      </dgm:t>
    </dgm:pt>
    <dgm:pt modelId="{B08B1787-5119-E74B-855D-1B3F3739028E}">
      <dgm:prSet/>
      <dgm:spPr/>
      <dgm:t>
        <a:bodyPr/>
        <a:lstStyle/>
        <a:p>
          <a:endParaRPr lang="en-GB"/>
        </a:p>
      </dgm:t>
    </dgm:pt>
    <dgm:pt modelId="{D0DD9717-DA85-CB40-8111-B705CFCB7FC2}" type="parTrans" cxnId="{D9ECE7CC-D3C9-B142-A8AD-5893D79C5F36}">
      <dgm:prSet/>
      <dgm:spPr/>
      <dgm:t>
        <a:bodyPr/>
        <a:lstStyle/>
        <a:p>
          <a:endParaRPr lang="en-GB"/>
        </a:p>
      </dgm:t>
    </dgm:pt>
    <dgm:pt modelId="{4D7AD06A-ABC1-FD45-B725-F598A771C971}" type="sibTrans" cxnId="{D9ECE7CC-D3C9-B142-A8AD-5893D79C5F36}">
      <dgm:prSet/>
      <dgm:spPr/>
      <dgm:t>
        <a:bodyPr/>
        <a:lstStyle/>
        <a:p>
          <a:endParaRPr lang="en-GB"/>
        </a:p>
      </dgm:t>
    </dgm:pt>
    <dgm:pt modelId="{13D4ABE4-1437-BE41-B112-0FC5A8365D3E}">
      <dgm:prSet custT="1"/>
      <dgm:spPr>
        <a:ln>
          <a:solidFill>
            <a:srgbClr val="E52878"/>
          </a:solidFill>
        </a:ln>
      </dgm:spPr>
      <dgm:t>
        <a:bodyPr/>
        <a:lstStyle/>
        <a:p>
          <a:endParaRPr lang="en-GB" sz="1200" b="0" i="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gm:t>
    </dgm:pt>
    <dgm:pt modelId="{CF820096-A5C4-874D-87B5-DDB8FC6E1272}" type="sibTrans" cxnId="{6C21EE05-65B8-774C-A5E7-C20256421FE8}">
      <dgm:prSet/>
      <dgm:spPr/>
      <dgm:t>
        <a:bodyPr/>
        <a:lstStyle/>
        <a:p>
          <a:endParaRPr lang="en-GB"/>
        </a:p>
      </dgm:t>
    </dgm:pt>
    <dgm:pt modelId="{AEE00154-9847-9B4B-AF28-04B1DD43B875}" type="parTrans" cxnId="{6C21EE05-65B8-774C-A5E7-C20256421FE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F18E4874-8E0B-F546-A6CD-7C1524FE3F77}">
      <dgm:prSet custT="1"/>
      <dgm:spPr>
        <a:ln>
          <a:solidFill>
            <a:srgbClr val="E52878"/>
          </a:solidFill>
        </a:ln>
      </dgm:spPr>
      <dgm:t>
        <a:bodyPr/>
        <a:lstStyle/>
        <a:p>
          <a:endParaRPr lang="en-GB" sz="1200" b="0" i="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gm:t>
    </dgm:pt>
    <dgm:pt modelId="{3E9C8891-4B1F-914B-8656-64AFA873DFE9}" type="sibTrans" cxnId="{561CF280-4794-8346-BCFD-29E1C8DCB858}">
      <dgm:prSet/>
      <dgm:spPr/>
      <dgm:t>
        <a:bodyPr/>
        <a:lstStyle/>
        <a:p>
          <a:endParaRPr lang="en-GB"/>
        </a:p>
      </dgm:t>
    </dgm:pt>
    <dgm:pt modelId="{4AC8BFBD-D8FA-004C-8F80-8A922C4264B2}" type="parTrans" cxnId="{561CF280-4794-8346-BCFD-29E1C8DCB85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6D91395-E60D-EA42-81A8-64B6A7D85894}" type="pres">
      <dgm:prSet presAssocID="{FFF0D8C6-7503-FB4D-84E3-062D96294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1A8C87-DE5A-2C42-8882-D5110F5E9B81}" type="pres">
      <dgm:prSet presAssocID="{80853799-0965-6544-A8F6-46FB35B8A371}" presName="hierRoot1" presStyleCnt="0">
        <dgm:presLayoutVars>
          <dgm:hierBranch val="init"/>
        </dgm:presLayoutVars>
      </dgm:prSet>
      <dgm:spPr/>
    </dgm:pt>
    <dgm:pt modelId="{436E48C7-7B8A-FB4C-8D1D-1026FCAA41A1}" type="pres">
      <dgm:prSet presAssocID="{80853799-0965-6544-A8F6-46FB35B8A371}" presName="rootComposite1" presStyleCnt="0"/>
      <dgm:spPr/>
    </dgm:pt>
    <dgm:pt modelId="{50216763-DB4C-F54A-9D3D-4E2EAC4C3AA0}" type="pres">
      <dgm:prSet presAssocID="{80853799-0965-6544-A8F6-46FB35B8A371}" presName="rootText1" presStyleLbl="node0" presStyleIdx="0" presStyleCnt="1" custScaleX="204836">
        <dgm:presLayoutVars>
          <dgm:chPref val="3"/>
        </dgm:presLayoutVars>
      </dgm:prSet>
      <dgm:spPr/>
    </dgm:pt>
    <dgm:pt modelId="{BD93521D-2222-CF42-9269-5B4C47C74727}" type="pres">
      <dgm:prSet presAssocID="{80853799-0965-6544-A8F6-46FB35B8A371}" presName="rootConnector1" presStyleLbl="node1" presStyleIdx="0" presStyleCnt="0"/>
      <dgm:spPr/>
    </dgm:pt>
    <dgm:pt modelId="{CADE1B3E-B0A1-B74C-A220-19DBD35FC275}" type="pres">
      <dgm:prSet presAssocID="{80853799-0965-6544-A8F6-46FB35B8A371}" presName="hierChild2" presStyleCnt="0"/>
      <dgm:spPr/>
    </dgm:pt>
    <dgm:pt modelId="{D51C84EA-4B27-3F4F-AE1B-95766882E716}" type="pres">
      <dgm:prSet presAssocID="{5EC01389-B9CC-DA48-AF8B-E56522534903}" presName="Name37" presStyleLbl="parChTrans1D2" presStyleIdx="0" presStyleCnt="1"/>
      <dgm:spPr/>
    </dgm:pt>
    <dgm:pt modelId="{9358E36B-7A51-0346-B2E1-8AA0479DA745}" type="pres">
      <dgm:prSet presAssocID="{E37D4C33-C112-764E-9276-C776FD75B8BE}" presName="hierRoot2" presStyleCnt="0">
        <dgm:presLayoutVars>
          <dgm:hierBranch val="init"/>
        </dgm:presLayoutVars>
      </dgm:prSet>
      <dgm:spPr/>
    </dgm:pt>
    <dgm:pt modelId="{014F5879-57AE-7040-B2FF-91A76FE7E8D4}" type="pres">
      <dgm:prSet presAssocID="{E37D4C33-C112-764E-9276-C776FD75B8BE}" presName="rootComposite" presStyleCnt="0"/>
      <dgm:spPr/>
    </dgm:pt>
    <dgm:pt modelId="{77FBA963-5ABB-B840-A4A2-237B570A26A2}" type="pres">
      <dgm:prSet presAssocID="{E37D4C33-C112-764E-9276-C776FD75B8BE}" presName="rootText" presStyleLbl="node2" presStyleIdx="0" presStyleCnt="1" custScaleX="139393">
        <dgm:presLayoutVars>
          <dgm:chPref val="3"/>
        </dgm:presLayoutVars>
      </dgm:prSet>
      <dgm:spPr/>
    </dgm:pt>
    <dgm:pt modelId="{54BFDCB0-94F3-B144-9240-EF4734FBA99B}" type="pres">
      <dgm:prSet presAssocID="{E37D4C33-C112-764E-9276-C776FD75B8BE}" presName="rootConnector" presStyleLbl="node2" presStyleIdx="0" presStyleCnt="1"/>
      <dgm:spPr/>
    </dgm:pt>
    <dgm:pt modelId="{A191E650-911B-7E46-AF6D-532BBB59BD23}" type="pres">
      <dgm:prSet presAssocID="{E37D4C33-C112-764E-9276-C776FD75B8BE}" presName="hierChild4" presStyleCnt="0"/>
      <dgm:spPr/>
    </dgm:pt>
    <dgm:pt modelId="{8D32571D-C4F4-7240-BBC9-8F97DE92F976}" type="pres">
      <dgm:prSet presAssocID="{8601CC4C-1F5B-8B45-9F6B-5204915680E4}" presName="Name37" presStyleLbl="parChTrans1D3" presStyleIdx="0" presStyleCnt="1"/>
      <dgm:spPr/>
    </dgm:pt>
    <dgm:pt modelId="{5FCB67DE-45FE-ED4C-AF41-6581B1764353}" type="pres">
      <dgm:prSet presAssocID="{3F141332-35D4-3248-98A5-90890EE9B8AC}" presName="hierRoot2" presStyleCnt="0">
        <dgm:presLayoutVars>
          <dgm:hierBranch val="init"/>
        </dgm:presLayoutVars>
      </dgm:prSet>
      <dgm:spPr/>
    </dgm:pt>
    <dgm:pt modelId="{91ACFB73-4CEF-2C45-A36C-2CAA953B2671}" type="pres">
      <dgm:prSet presAssocID="{3F141332-35D4-3248-98A5-90890EE9B8AC}" presName="rootComposite" presStyleCnt="0"/>
      <dgm:spPr/>
    </dgm:pt>
    <dgm:pt modelId="{0EA229D5-5B0E-FD4D-9619-7497D3D4860C}" type="pres">
      <dgm:prSet presAssocID="{3F141332-35D4-3248-98A5-90890EE9B8AC}" presName="rootText" presStyleLbl="node3" presStyleIdx="0" presStyleCnt="1" custScaleX="139393">
        <dgm:presLayoutVars>
          <dgm:chPref val="3"/>
        </dgm:presLayoutVars>
      </dgm:prSet>
      <dgm:spPr/>
    </dgm:pt>
    <dgm:pt modelId="{5D126A43-8D4F-214A-980E-4E8D350CE91E}" type="pres">
      <dgm:prSet presAssocID="{3F141332-35D4-3248-98A5-90890EE9B8AC}" presName="rootConnector" presStyleLbl="node3" presStyleIdx="0" presStyleCnt="1"/>
      <dgm:spPr/>
    </dgm:pt>
    <dgm:pt modelId="{12854044-6C0A-1C41-A26A-C18B0CFD4E33}" type="pres">
      <dgm:prSet presAssocID="{3F141332-35D4-3248-98A5-90890EE9B8AC}" presName="hierChild4" presStyleCnt="0"/>
      <dgm:spPr/>
    </dgm:pt>
    <dgm:pt modelId="{ED265F2E-A166-374B-A0FE-E3C01217EA51}" type="pres">
      <dgm:prSet presAssocID="{AC7F1ED4-B451-DA40-A749-79E432C55636}" presName="Name37" presStyleLbl="parChTrans1D4" presStyleIdx="0" presStyleCnt="6"/>
      <dgm:spPr/>
    </dgm:pt>
    <dgm:pt modelId="{39CAC806-5F85-2B45-9F9D-998F661116D1}" type="pres">
      <dgm:prSet presAssocID="{E59B444E-8AB6-164D-B627-BE20E276452B}" presName="hierRoot2" presStyleCnt="0">
        <dgm:presLayoutVars>
          <dgm:hierBranch val="init"/>
        </dgm:presLayoutVars>
      </dgm:prSet>
      <dgm:spPr/>
    </dgm:pt>
    <dgm:pt modelId="{EC9628EF-BDE4-9744-B332-10D0C04C939D}" type="pres">
      <dgm:prSet presAssocID="{E59B444E-8AB6-164D-B627-BE20E276452B}" presName="rootComposite" presStyleCnt="0"/>
      <dgm:spPr/>
    </dgm:pt>
    <dgm:pt modelId="{93F9B477-5CD7-4341-BFAC-ED04B5FBC661}" type="pres">
      <dgm:prSet presAssocID="{E59B444E-8AB6-164D-B627-BE20E276452B}" presName="rootText" presStyleLbl="node4" presStyleIdx="0" presStyleCnt="6" custScaleX="139393">
        <dgm:presLayoutVars>
          <dgm:chPref val="3"/>
        </dgm:presLayoutVars>
      </dgm:prSet>
      <dgm:spPr/>
    </dgm:pt>
    <dgm:pt modelId="{86A09042-B89D-5745-9D0E-FE48AEE754A0}" type="pres">
      <dgm:prSet presAssocID="{E59B444E-8AB6-164D-B627-BE20E276452B}" presName="rootConnector" presStyleLbl="node4" presStyleIdx="0" presStyleCnt="6"/>
      <dgm:spPr/>
    </dgm:pt>
    <dgm:pt modelId="{9B7D2191-946F-C640-9648-BC6B4B0E5AA8}" type="pres">
      <dgm:prSet presAssocID="{E59B444E-8AB6-164D-B627-BE20E276452B}" presName="hierChild4" presStyleCnt="0"/>
      <dgm:spPr/>
    </dgm:pt>
    <dgm:pt modelId="{E4D62E1A-3716-6C45-97F6-90FA7D1BAEF5}" type="pres">
      <dgm:prSet presAssocID="{DD137596-7AF1-3C46-A013-EE005FE248C0}" presName="Name37" presStyleLbl="parChTrans1D4" presStyleIdx="1" presStyleCnt="6"/>
      <dgm:spPr/>
    </dgm:pt>
    <dgm:pt modelId="{CCF67831-5DF1-B049-934C-9DD0BBF1018F}" type="pres">
      <dgm:prSet presAssocID="{4580E512-2EFD-0B46-92AA-C31399031B5B}" presName="hierRoot2" presStyleCnt="0">
        <dgm:presLayoutVars>
          <dgm:hierBranch val="init"/>
        </dgm:presLayoutVars>
      </dgm:prSet>
      <dgm:spPr/>
    </dgm:pt>
    <dgm:pt modelId="{EB735DBB-96B3-724A-81BA-736335145806}" type="pres">
      <dgm:prSet presAssocID="{4580E512-2EFD-0B46-92AA-C31399031B5B}" presName="rootComposite" presStyleCnt="0"/>
      <dgm:spPr/>
    </dgm:pt>
    <dgm:pt modelId="{9C119E52-2EEF-6E4B-8275-C13CBE0A71BA}" type="pres">
      <dgm:prSet presAssocID="{4580E512-2EFD-0B46-92AA-C31399031B5B}" presName="rootText" presStyleLbl="node4" presStyleIdx="1" presStyleCnt="6" custScaleX="139393">
        <dgm:presLayoutVars>
          <dgm:chPref val="3"/>
        </dgm:presLayoutVars>
      </dgm:prSet>
      <dgm:spPr/>
    </dgm:pt>
    <dgm:pt modelId="{A96A4528-ED0D-DB47-B184-8B95EF4D75D9}" type="pres">
      <dgm:prSet presAssocID="{4580E512-2EFD-0B46-92AA-C31399031B5B}" presName="rootConnector" presStyleLbl="node4" presStyleIdx="1" presStyleCnt="6"/>
      <dgm:spPr/>
    </dgm:pt>
    <dgm:pt modelId="{EF8B4C27-A009-7F4E-9451-A7A60CAB6656}" type="pres">
      <dgm:prSet presAssocID="{4580E512-2EFD-0B46-92AA-C31399031B5B}" presName="hierChild4" presStyleCnt="0"/>
      <dgm:spPr/>
    </dgm:pt>
    <dgm:pt modelId="{ACBF14C8-D333-0342-91AF-CD76DB3173D4}" type="pres">
      <dgm:prSet presAssocID="{63E8424B-5D07-2A4A-9EC4-A1AC8504AA79}" presName="Name37" presStyleLbl="parChTrans1D4" presStyleIdx="2" presStyleCnt="6"/>
      <dgm:spPr/>
    </dgm:pt>
    <dgm:pt modelId="{CCC73B4D-02F3-504E-B8CC-2FBB7423D096}" type="pres">
      <dgm:prSet presAssocID="{7966277A-0C31-224F-841C-8C7426D15BA1}" presName="hierRoot2" presStyleCnt="0">
        <dgm:presLayoutVars>
          <dgm:hierBranch val="init"/>
        </dgm:presLayoutVars>
      </dgm:prSet>
      <dgm:spPr/>
    </dgm:pt>
    <dgm:pt modelId="{1CAF4BB3-1B7A-9B41-A410-E49055C51C9F}" type="pres">
      <dgm:prSet presAssocID="{7966277A-0C31-224F-841C-8C7426D15BA1}" presName="rootComposite" presStyleCnt="0"/>
      <dgm:spPr/>
    </dgm:pt>
    <dgm:pt modelId="{6F781E26-CB63-E54C-9FAC-F720DD67FEE7}" type="pres">
      <dgm:prSet presAssocID="{7966277A-0C31-224F-841C-8C7426D15BA1}" presName="rootText" presStyleLbl="node4" presStyleIdx="2" presStyleCnt="6" custScaleX="139393">
        <dgm:presLayoutVars>
          <dgm:chPref val="3"/>
        </dgm:presLayoutVars>
      </dgm:prSet>
      <dgm:spPr/>
    </dgm:pt>
    <dgm:pt modelId="{0F9AAEEE-1FD5-154F-B4B5-6666D3DB797F}" type="pres">
      <dgm:prSet presAssocID="{7966277A-0C31-224F-841C-8C7426D15BA1}" presName="rootConnector" presStyleLbl="node4" presStyleIdx="2" presStyleCnt="6"/>
      <dgm:spPr/>
    </dgm:pt>
    <dgm:pt modelId="{5E47AAF8-FBDC-2347-BBBD-71600A06B8FA}" type="pres">
      <dgm:prSet presAssocID="{7966277A-0C31-224F-841C-8C7426D15BA1}" presName="hierChild4" presStyleCnt="0"/>
      <dgm:spPr/>
    </dgm:pt>
    <dgm:pt modelId="{5CE0494C-9D8E-224C-80ED-F18B173200D4}" type="pres">
      <dgm:prSet presAssocID="{4AC8BFBD-D8FA-004C-8F80-8A922C4264B2}" presName="Name37" presStyleLbl="parChTrans1D4" presStyleIdx="3" presStyleCnt="6"/>
      <dgm:spPr/>
    </dgm:pt>
    <dgm:pt modelId="{234795A9-5076-3044-9964-C98D2CE7D6A1}" type="pres">
      <dgm:prSet presAssocID="{F18E4874-8E0B-F546-A6CD-7C1524FE3F77}" presName="hierRoot2" presStyleCnt="0">
        <dgm:presLayoutVars>
          <dgm:hierBranch val="init"/>
        </dgm:presLayoutVars>
      </dgm:prSet>
      <dgm:spPr/>
    </dgm:pt>
    <dgm:pt modelId="{4892FFBB-07E5-C847-97A8-114FE8601342}" type="pres">
      <dgm:prSet presAssocID="{F18E4874-8E0B-F546-A6CD-7C1524FE3F77}" presName="rootComposite" presStyleCnt="0"/>
      <dgm:spPr/>
    </dgm:pt>
    <dgm:pt modelId="{E3A582E1-683C-B745-A0D6-72333BC6BA8C}" type="pres">
      <dgm:prSet presAssocID="{F18E4874-8E0B-F546-A6CD-7C1524FE3F77}" presName="rootText" presStyleLbl="node4" presStyleIdx="3" presStyleCnt="6" custScaleX="137775">
        <dgm:presLayoutVars>
          <dgm:chPref val="3"/>
        </dgm:presLayoutVars>
      </dgm:prSet>
      <dgm:spPr/>
    </dgm:pt>
    <dgm:pt modelId="{D2AC4E25-AB26-954A-BC93-84FBE3D0465F}" type="pres">
      <dgm:prSet presAssocID="{F18E4874-8E0B-F546-A6CD-7C1524FE3F77}" presName="rootConnector" presStyleLbl="node4" presStyleIdx="3" presStyleCnt="6"/>
      <dgm:spPr/>
    </dgm:pt>
    <dgm:pt modelId="{024D6A23-6D56-FA4F-A910-2807F7522DD5}" type="pres">
      <dgm:prSet presAssocID="{F18E4874-8E0B-F546-A6CD-7C1524FE3F77}" presName="hierChild4" presStyleCnt="0"/>
      <dgm:spPr/>
    </dgm:pt>
    <dgm:pt modelId="{9DCAC436-2657-6F44-A00F-923780853FEE}" type="pres">
      <dgm:prSet presAssocID="{AEE00154-9847-9B4B-AF28-04B1DD43B875}" presName="Name37" presStyleLbl="parChTrans1D4" presStyleIdx="4" presStyleCnt="6"/>
      <dgm:spPr/>
    </dgm:pt>
    <dgm:pt modelId="{3B1214C1-9F10-F34F-AAE4-46D7F05C2670}" type="pres">
      <dgm:prSet presAssocID="{13D4ABE4-1437-BE41-B112-0FC5A8365D3E}" presName="hierRoot2" presStyleCnt="0">
        <dgm:presLayoutVars>
          <dgm:hierBranch val="init"/>
        </dgm:presLayoutVars>
      </dgm:prSet>
      <dgm:spPr/>
    </dgm:pt>
    <dgm:pt modelId="{E11772F7-DEF6-A14E-BF50-06FD6802549A}" type="pres">
      <dgm:prSet presAssocID="{13D4ABE4-1437-BE41-B112-0FC5A8365D3E}" presName="rootComposite" presStyleCnt="0"/>
      <dgm:spPr/>
    </dgm:pt>
    <dgm:pt modelId="{2BC4C981-2072-A14A-8336-78CC27759BD5}" type="pres">
      <dgm:prSet presAssocID="{13D4ABE4-1437-BE41-B112-0FC5A8365D3E}" presName="rootText" presStyleLbl="node4" presStyleIdx="4" presStyleCnt="6" custScaleX="137775" custLinFactNeighborX="0" custLinFactNeighborY="502">
        <dgm:presLayoutVars>
          <dgm:chPref val="3"/>
        </dgm:presLayoutVars>
      </dgm:prSet>
      <dgm:spPr/>
    </dgm:pt>
    <dgm:pt modelId="{72259539-51D7-654E-A9C2-0F80EFD311D3}" type="pres">
      <dgm:prSet presAssocID="{13D4ABE4-1437-BE41-B112-0FC5A8365D3E}" presName="rootConnector" presStyleLbl="node4" presStyleIdx="4" presStyleCnt="6"/>
      <dgm:spPr/>
    </dgm:pt>
    <dgm:pt modelId="{270BAE88-8B04-7B4D-820F-7BBCF953BF46}" type="pres">
      <dgm:prSet presAssocID="{13D4ABE4-1437-BE41-B112-0FC5A8365D3E}" presName="hierChild4" presStyleCnt="0"/>
      <dgm:spPr/>
    </dgm:pt>
    <dgm:pt modelId="{0B6EAC46-5D2E-DC41-A96F-960167490338}" type="pres">
      <dgm:prSet presAssocID="{D0DD9717-DA85-CB40-8111-B705CFCB7FC2}" presName="Name37" presStyleLbl="parChTrans1D4" presStyleIdx="5" presStyleCnt="6"/>
      <dgm:spPr/>
    </dgm:pt>
    <dgm:pt modelId="{301FBB95-659D-9F49-9BBB-C3FE1C2BFDA2}" type="pres">
      <dgm:prSet presAssocID="{B08B1787-5119-E74B-855D-1B3F3739028E}" presName="hierRoot2" presStyleCnt="0">
        <dgm:presLayoutVars>
          <dgm:hierBranch val="init"/>
        </dgm:presLayoutVars>
      </dgm:prSet>
      <dgm:spPr/>
    </dgm:pt>
    <dgm:pt modelId="{2E5C4737-DAB3-7846-B908-20A42480B826}" type="pres">
      <dgm:prSet presAssocID="{B08B1787-5119-E74B-855D-1B3F3739028E}" presName="rootComposite" presStyleCnt="0"/>
      <dgm:spPr/>
    </dgm:pt>
    <dgm:pt modelId="{2EEFF194-6837-4D46-92B2-3E67261B6A7E}" type="pres">
      <dgm:prSet presAssocID="{B08B1787-5119-E74B-855D-1B3F3739028E}" presName="rootText" presStyleLbl="node4" presStyleIdx="5" presStyleCnt="6">
        <dgm:presLayoutVars>
          <dgm:chPref val="3"/>
        </dgm:presLayoutVars>
      </dgm:prSet>
      <dgm:spPr/>
    </dgm:pt>
    <dgm:pt modelId="{C7B495F8-3B8D-BC4F-BCEC-4953C4321780}" type="pres">
      <dgm:prSet presAssocID="{B08B1787-5119-E74B-855D-1B3F3739028E}" presName="rootConnector" presStyleLbl="node4" presStyleIdx="5" presStyleCnt="6"/>
      <dgm:spPr/>
    </dgm:pt>
    <dgm:pt modelId="{57209957-8343-DD4A-BA45-59D6A143AF6B}" type="pres">
      <dgm:prSet presAssocID="{B08B1787-5119-E74B-855D-1B3F3739028E}" presName="hierChild4" presStyleCnt="0"/>
      <dgm:spPr/>
    </dgm:pt>
    <dgm:pt modelId="{59CFAC5D-AB50-014A-849C-16CE9EA0970C}" type="pres">
      <dgm:prSet presAssocID="{B08B1787-5119-E74B-855D-1B3F3739028E}" presName="hierChild5" presStyleCnt="0"/>
      <dgm:spPr/>
    </dgm:pt>
    <dgm:pt modelId="{7042E24A-7B70-3A40-9185-2E5DE8CCA079}" type="pres">
      <dgm:prSet presAssocID="{13D4ABE4-1437-BE41-B112-0FC5A8365D3E}" presName="hierChild5" presStyleCnt="0"/>
      <dgm:spPr/>
    </dgm:pt>
    <dgm:pt modelId="{66D8FEF9-1D0D-7F4D-9471-9B2704872EAC}" type="pres">
      <dgm:prSet presAssocID="{F18E4874-8E0B-F546-A6CD-7C1524FE3F77}" presName="hierChild5" presStyleCnt="0"/>
      <dgm:spPr/>
    </dgm:pt>
    <dgm:pt modelId="{3E8BDC3F-6567-5744-9347-E86FE245174C}" type="pres">
      <dgm:prSet presAssocID="{7966277A-0C31-224F-841C-8C7426D15BA1}" presName="hierChild5" presStyleCnt="0"/>
      <dgm:spPr/>
    </dgm:pt>
    <dgm:pt modelId="{A192B207-1E03-2C44-AA31-C4F594BDD454}" type="pres">
      <dgm:prSet presAssocID="{4580E512-2EFD-0B46-92AA-C31399031B5B}" presName="hierChild5" presStyleCnt="0"/>
      <dgm:spPr/>
    </dgm:pt>
    <dgm:pt modelId="{65346976-F9E2-2846-A0A5-CE575F91F7CA}" type="pres">
      <dgm:prSet presAssocID="{E59B444E-8AB6-164D-B627-BE20E276452B}" presName="hierChild5" presStyleCnt="0"/>
      <dgm:spPr/>
    </dgm:pt>
    <dgm:pt modelId="{CD19182C-6272-0749-BD7F-E704306061C3}" type="pres">
      <dgm:prSet presAssocID="{3F141332-35D4-3248-98A5-90890EE9B8AC}" presName="hierChild5" presStyleCnt="0"/>
      <dgm:spPr/>
    </dgm:pt>
    <dgm:pt modelId="{E6796C34-6D22-1543-9D4E-22DC377FC8B8}" type="pres">
      <dgm:prSet presAssocID="{E37D4C33-C112-764E-9276-C776FD75B8BE}" presName="hierChild5" presStyleCnt="0"/>
      <dgm:spPr/>
    </dgm:pt>
    <dgm:pt modelId="{A9C32FAC-27F2-E844-9F4A-A6AF5F22649F}" type="pres">
      <dgm:prSet presAssocID="{80853799-0965-6544-A8F6-46FB35B8A371}" presName="hierChild3" presStyleCnt="0"/>
      <dgm:spPr/>
    </dgm:pt>
  </dgm:ptLst>
  <dgm:cxnLst>
    <dgm:cxn modelId="{6C21EE05-65B8-774C-A5E7-C20256421FE8}" srcId="{F18E4874-8E0B-F546-A6CD-7C1524FE3F77}" destId="{13D4ABE4-1437-BE41-B112-0FC5A8365D3E}" srcOrd="0" destOrd="0" parTransId="{AEE00154-9847-9B4B-AF28-04B1DD43B875}" sibTransId="{CF820096-A5C4-874D-87B5-DDB8FC6E1272}"/>
    <dgm:cxn modelId="{5B2B2E06-4692-8D49-AC42-D721E403C784}" type="presOf" srcId="{4AC8BFBD-D8FA-004C-8F80-8A922C4264B2}" destId="{5CE0494C-9D8E-224C-80ED-F18B173200D4}" srcOrd="0" destOrd="0" presId="urn:microsoft.com/office/officeart/2005/8/layout/orgChart1"/>
    <dgm:cxn modelId="{D0CD9512-2BED-D749-AD54-A71E124B1CB8}" type="presOf" srcId="{F18E4874-8E0B-F546-A6CD-7C1524FE3F77}" destId="{D2AC4E25-AB26-954A-BC93-84FBE3D0465F}" srcOrd="1" destOrd="0" presId="urn:microsoft.com/office/officeart/2005/8/layout/orgChart1"/>
    <dgm:cxn modelId="{C02EF316-B0E1-4B4A-B661-0C0A9EBA3068}" srcId="{FFF0D8C6-7503-FB4D-84E3-062D96294D78}" destId="{80853799-0965-6544-A8F6-46FB35B8A371}" srcOrd="0" destOrd="0" parTransId="{C2F828A3-2D00-5049-B7BD-AF57ACBFD8B5}" sibTransId="{B597E7FE-5AB3-A34A-9065-61759BA095CE}"/>
    <dgm:cxn modelId="{4B96A61A-1584-0F40-A957-50C82A6B4A63}" type="presOf" srcId="{7966277A-0C31-224F-841C-8C7426D15BA1}" destId="{6F781E26-CB63-E54C-9FAC-F720DD67FEE7}" srcOrd="0" destOrd="0" presId="urn:microsoft.com/office/officeart/2005/8/layout/orgChart1"/>
    <dgm:cxn modelId="{AFC1701C-3EE9-CA4D-A751-D20BC2E38FD6}" type="presOf" srcId="{E37D4C33-C112-764E-9276-C776FD75B8BE}" destId="{54BFDCB0-94F3-B144-9240-EF4734FBA99B}" srcOrd="1" destOrd="0" presId="urn:microsoft.com/office/officeart/2005/8/layout/orgChart1"/>
    <dgm:cxn modelId="{55942121-7831-F848-B332-EF4489969061}" type="presOf" srcId="{D0DD9717-DA85-CB40-8111-B705CFCB7FC2}" destId="{0B6EAC46-5D2E-DC41-A96F-960167490338}" srcOrd="0" destOrd="0" presId="urn:microsoft.com/office/officeart/2005/8/layout/orgChart1"/>
    <dgm:cxn modelId="{772BFB36-95E6-4141-9B19-1B4F9962CDF4}" type="presOf" srcId="{E37D4C33-C112-764E-9276-C776FD75B8BE}" destId="{77FBA963-5ABB-B840-A4A2-237B570A26A2}" srcOrd="0" destOrd="0" presId="urn:microsoft.com/office/officeart/2005/8/layout/orgChart1"/>
    <dgm:cxn modelId="{239C1B3A-1D86-0247-8330-FF170D8BD959}" srcId="{E59B444E-8AB6-164D-B627-BE20E276452B}" destId="{4580E512-2EFD-0B46-92AA-C31399031B5B}" srcOrd="0" destOrd="0" parTransId="{DD137596-7AF1-3C46-A013-EE005FE248C0}" sibTransId="{EF3BAD87-347A-C048-8D5B-F3E86EFAE8F5}"/>
    <dgm:cxn modelId="{85F9283F-8147-EE4A-B66B-FB70B6924FB0}" type="presOf" srcId="{E59B444E-8AB6-164D-B627-BE20E276452B}" destId="{93F9B477-5CD7-4341-BFAC-ED04B5FBC661}" srcOrd="0" destOrd="0" presId="urn:microsoft.com/office/officeart/2005/8/layout/orgChart1"/>
    <dgm:cxn modelId="{D184B564-E491-9144-A1D2-5FE26C3FE03D}" type="presOf" srcId="{13D4ABE4-1437-BE41-B112-0FC5A8365D3E}" destId="{2BC4C981-2072-A14A-8336-78CC27759BD5}" srcOrd="0" destOrd="0" presId="urn:microsoft.com/office/officeart/2005/8/layout/orgChart1"/>
    <dgm:cxn modelId="{3D228A45-4589-FA4C-814E-6EE8B38A80A7}" type="presOf" srcId="{3F141332-35D4-3248-98A5-90890EE9B8AC}" destId="{0EA229D5-5B0E-FD4D-9619-7497D3D4860C}" srcOrd="0" destOrd="0" presId="urn:microsoft.com/office/officeart/2005/8/layout/orgChart1"/>
    <dgm:cxn modelId="{F60F284D-85A6-C54B-913A-4E5FC76FD5C3}" type="presOf" srcId="{AEE00154-9847-9B4B-AF28-04B1DD43B875}" destId="{9DCAC436-2657-6F44-A00F-923780853FEE}" srcOrd="0" destOrd="0" presId="urn:microsoft.com/office/officeart/2005/8/layout/orgChart1"/>
    <dgm:cxn modelId="{C499254E-1E11-7D40-B8CE-30E3F6188B33}" type="presOf" srcId="{FFF0D8C6-7503-FB4D-84E3-062D96294D78}" destId="{76D91395-E60D-EA42-81A8-64B6A7D85894}" srcOrd="0" destOrd="0" presId="urn:microsoft.com/office/officeart/2005/8/layout/orgChart1"/>
    <dgm:cxn modelId="{6A435271-6B69-7F4A-A22C-3069B8CD10D0}" type="presOf" srcId="{80853799-0965-6544-A8F6-46FB35B8A371}" destId="{50216763-DB4C-F54A-9D3D-4E2EAC4C3AA0}" srcOrd="0" destOrd="0" presId="urn:microsoft.com/office/officeart/2005/8/layout/orgChart1"/>
    <dgm:cxn modelId="{CEAB3F52-D977-7944-8CF9-CA446A6CB44A}" srcId="{3F141332-35D4-3248-98A5-90890EE9B8AC}" destId="{E59B444E-8AB6-164D-B627-BE20E276452B}" srcOrd="0" destOrd="0" parTransId="{AC7F1ED4-B451-DA40-A749-79E432C55636}" sibTransId="{AA077B3F-1CE3-B644-B06B-1F5AC44C5025}"/>
    <dgm:cxn modelId="{24710D73-9ACE-8A4D-A7E2-A252293669E5}" type="presOf" srcId="{3F141332-35D4-3248-98A5-90890EE9B8AC}" destId="{5D126A43-8D4F-214A-980E-4E8D350CE91E}" srcOrd="1" destOrd="0" presId="urn:microsoft.com/office/officeart/2005/8/layout/orgChart1"/>
    <dgm:cxn modelId="{F513D97E-3159-F144-8E84-DFC786EE1188}" type="presOf" srcId="{F18E4874-8E0B-F546-A6CD-7C1524FE3F77}" destId="{E3A582E1-683C-B745-A0D6-72333BC6BA8C}" srcOrd="0" destOrd="0" presId="urn:microsoft.com/office/officeart/2005/8/layout/orgChart1"/>
    <dgm:cxn modelId="{561CF280-4794-8346-BCFD-29E1C8DCB858}" srcId="{7966277A-0C31-224F-841C-8C7426D15BA1}" destId="{F18E4874-8E0B-F546-A6CD-7C1524FE3F77}" srcOrd="0" destOrd="0" parTransId="{4AC8BFBD-D8FA-004C-8F80-8A922C4264B2}" sibTransId="{3E9C8891-4B1F-914B-8656-64AFA873DFE9}"/>
    <dgm:cxn modelId="{AB65CD8B-7DA7-F247-B8F3-B890A5C5AA25}" type="presOf" srcId="{B08B1787-5119-E74B-855D-1B3F3739028E}" destId="{2EEFF194-6837-4D46-92B2-3E67261B6A7E}" srcOrd="0" destOrd="0" presId="urn:microsoft.com/office/officeart/2005/8/layout/orgChart1"/>
    <dgm:cxn modelId="{2851B394-1F3B-D94B-AB67-9CA973B5C7F9}" srcId="{80853799-0965-6544-A8F6-46FB35B8A371}" destId="{E37D4C33-C112-764E-9276-C776FD75B8BE}" srcOrd="0" destOrd="0" parTransId="{5EC01389-B9CC-DA48-AF8B-E56522534903}" sibTransId="{CE205984-4216-EA46-B99E-E0A0ED4F2F97}"/>
    <dgm:cxn modelId="{0F505095-A222-3F49-B33C-34BC59A144F5}" srcId="{4580E512-2EFD-0B46-92AA-C31399031B5B}" destId="{7966277A-0C31-224F-841C-8C7426D15BA1}" srcOrd="0" destOrd="0" parTransId="{63E8424B-5D07-2A4A-9EC4-A1AC8504AA79}" sibTransId="{66AD3EC9-B00B-364C-97B4-306250A7DF50}"/>
    <dgm:cxn modelId="{65818296-CB34-F54E-88C6-9F3A77FF7F1F}" type="presOf" srcId="{B08B1787-5119-E74B-855D-1B3F3739028E}" destId="{C7B495F8-3B8D-BC4F-BCEC-4953C4321780}" srcOrd="1" destOrd="0" presId="urn:microsoft.com/office/officeart/2005/8/layout/orgChart1"/>
    <dgm:cxn modelId="{C029EA9D-FFEA-5C4C-89F0-D16C19E541C3}" type="presOf" srcId="{7966277A-0C31-224F-841C-8C7426D15BA1}" destId="{0F9AAEEE-1FD5-154F-B4B5-6666D3DB797F}" srcOrd="1" destOrd="0" presId="urn:microsoft.com/office/officeart/2005/8/layout/orgChart1"/>
    <dgm:cxn modelId="{17E46DA6-31E0-7E48-BC33-59CFE1657BE8}" type="presOf" srcId="{5EC01389-B9CC-DA48-AF8B-E56522534903}" destId="{D51C84EA-4B27-3F4F-AE1B-95766882E716}" srcOrd="0" destOrd="0" presId="urn:microsoft.com/office/officeart/2005/8/layout/orgChart1"/>
    <dgm:cxn modelId="{02ECE3A9-042C-C64A-9A36-16FCFD4D2F3F}" type="presOf" srcId="{AC7F1ED4-B451-DA40-A749-79E432C55636}" destId="{ED265F2E-A166-374B-A0FE-E3C01217EA51}" srcOrd="0" destOrd="0" presId="urn:microsoft.com/office/officeart/2005/8/layout/orgChart1"/>
    <dgm:cxn modelId="{653F30B3-E539-D946-8BCA-B4C1EB4E915A}" type="presOf" srcId="{4580E512-2EFD-0B46-92AA-C31399031B5B}" destId="{A96A4528-ED0D-DB47-B184-8B95EF4D75D9}" srcOrd="1" destOrd="0" presId="urn:microsoft.com/office/officeart/2005/8/layout/orgChart1"/>
    <dgm:cxn modelId="{7F1435BE-C177-8542-B370-0279E6238795}" type="presOf" srcId="{E59B444E-8AB6-164D-B627-BE20E276452B}" destId="{86A09042-B89D-5745-9D0E-FE48AEE754A0}" srcOrd="1" destOrd="0" presId="urn:microsoft.com/office/officeart/2005/8/layout/orgChart1"/>
    <dgm:cxn modelId="{3BCD63C4-614C-E347-AFFE-16FA40FDFC76}" type="presOf" srcId="{DD137596-7AF1-3C46-A013-EE005FE248C0}" destId="{E4D62E1A-3716-6C45-97F6-90FA7D1BAEF5}" srcOrd="0" destOrd="0" presId="urn:microsoft.com/office/officeart/2005/8/layout/orgChart1"/>
    <dgm:cxn modelId="{D9ECE7CC-D3C9-B142-A8AD-5893D79C5F36}" srcId="{13D4ABE4-1437-BE41-B112-0FC5A8365D3E}" destId="{B08B1787-5119-E74B-855D-1B3F3739028E}" srcOrd="0" destOrd="0" parTransId="{D0DD9717-DA85-CB40-8111-B705CFCB7FC2}" sibTransId="{4D7AD06A-ABC1-FD45-B725-F598A771C971}"/>
    <dgm:cxn modelId="{437A0DD1-839B-F84B-AC12-1F1DCA477B1A}" type="presOf" srcId="{4580E512-2EFD-0B46-92AA-C31399031B5B}" destId="{9C119E52-2EEF-6E4B-8275-C13CBE0A71BA}" srcOrd="0" destOrd="0" presId="urn:microsoft.com/office/officeart/2005/8/layout/orgChart1"/>
    <dgm:cxn modelId="{CCE0A6D3-19F1-E346-929C-9B3C143239F9}" type="presOf" srcId="{80853799-0965-6544-A8F6-46FB35B8A371}" destId="{BD93521D-2222-CF42-9269-5B4C47C74727}" srcOrd="1" destOrd="0" presId="urn:microsoft.com/office/officeart/2005/8/layout/orgChart1"/>
    <dgm:cxn modelId="{173634DB-4CBA-EF4C-84AC-FE4240495B0B}" srcId="{E37D4C33-C112-764E-9276-C776FD75B8BE}" destId="{3F141332-35D4-3248-98A5-90890EE9B8AC}" srcOrd="0" destOrd="0" parTransId="{8601CC4C-1F5B-8B45-9F6B-5204915680E4}" sibTransId="{78481D1D-4ECA-D44F-BB7F-640D58BF0AFB}"/>
    <dgm:cxn modelId="{451A24E0-0BB8-2B4F-89C2-479556D5EFD3}" type="presOf" srcId="{13D4ABE4-1437-BE41-B112-0FC5A8365D3E}" destId="{72259539-51D7-654E-A9C2-0F80EFD311D3}" srcOrd="1" destOrd="0" presId="urn:microsoft.com/office/officeart/2005/8/layout/orgChart1"/>
    <dgm:cxn modelId="{1EBB94E5-18E2-4C49-B3F8-3AB8055CC7C6}" type="presOf" srcId="{63E8424B-5D07-2A4A-9EC4-A1AC8504AA79}" destId="{ACBF14C8-D333-0342-91AF-CD76DB3173D4}" srcOrd="0" destOrd="0" presId="urn:microsoft.com/office/officeart/2005/8/layout/orgChart1"/>
    <dgm:cxn modelId="{FAE32DEB-163F-864B-83AC-460E423766EA}" type="presOf" srcId="{8601CC4C-1F5B-8B45-9F6B-5204915680E4}" destId="{8D32571D-C4F4-7240-BBC9-8F97DE92F976}" srcOrd="0" destOrd="0" presId="urn:microsoft.com/office/officeart/2005/8/layout/orgChart1"/>
    <dgm:cxn modelId="{1D3EC14A-620B-6046-B638-59BA2FAED2EE}" type="presParOf" srcId="{76D91395-E60D-EA42-81A8-64B6A7D85894}" destId="{471A8C87-DE5A-2C42-8882-D5110F5E9B81}" srcOrd="0" destOrd="0" presId="urn:microsoft.com/office/officeart/2005/8/layout/orgChart1"/>
    <dgm:cxn modelId="{BBDD0E28-7E7C-7F4B-808F-880506A59C12}" type="presParOf" srcId="{471A8C87-DE5A-2C42-8882-D5110F5E9B81}" destId="{436E48C7-7B8A-FB4C-8D1D-1026FCAA41A1}" srcOrd="0" destOrd="0" presId="urn:microsoft.com/office/officeart/2005/8/layout/orgChart1"/>
    <dgm:cxn modelId="{2FA76B8A-F7E4-BD4B-BF11-B4E536A22838}" type="presParOf" srcId="{436E48C7-7B8A-FB4C-8D1D-1026FCAA41A1}" destId="{50216763-DB4C-F54A-9D3D-4E2EAC4C3AA0}" srcOrd="0" destOrd="0" presId="urn:microsoft.com/office/officeart/2005/8/layout/orgChart1"/>
    <dgm:cxn modelId="{BF6F66C3-D36F-624D-B978-C42C8CBB5161}" type="presParOf" srcId="{436E48C7-7B8A-FB4C-8D1D-1026FCAA41A1}" destId="{BD93521D-2222-CF42-9269-5B4C47C74727}" srcOrd="1" destOrd="0" presId="urn:microsoft.com/office/officeart/2005/8/layout/orgChart1"/>
    <dgm:cxn modelId="{287031F3-9C35-054D-9CAF-21EEA3A27AC2}" type="presParOf" srcId="{471A8C87-DE5A-2C42-8882-D5110F5E9B81}" destId="{CADE1B3E-B0A1-B74C-A220-19DBD35FC275}" srcOrd="1" destOrd="0" presId="urn:microsoft.com/office/officeart/2005/8/layout/orgChart1"/>
    <dgm:cxn modelId="{B8CE858D-BF40-FC46-BA39-486871616C95}" type="presParOf" srcId="{CADE1B3E-B0A1-B74C-A220-19DBD35FC275}" destId="{D51C84EA-4B27-3F4F-AE1B-95766882E716}" srcOrd="0" destOrd="0" presId="urn:microsoft.com/office/officeart/2005/8/layout/orgChart1"/>
    <dgm:cxn modelId="{0AF25B20-5BE6-4B41-9BEA-459A653DE46B}" type="presParOf" srcId="{CADE1B3E-B0A1-B74C-A220-19DBD35FC275}" destId="{9358E36B-7A51-0346-B2E1-8AA0479DA745}" srcOrd="1" destOrd="0" presId="urn:microsoft.com/office/officeart/2005/8/layout/orgChart1"/>
    <dgm:cxn modelId="{C6D919B8-0AFD-3F4A-8C0A-3EEF49A81BE1}" type="presParOf" srcId="{9358E36B-7A51-0346-B2E1-8AA0479DA745}" destId="{014F5879-57AE-7040-B2FF-91A76FE7E8D4}" srcOrd="0" destOrd="0" presId="urn:microsoft.com/office/officeart/2005/8/layout/orgChart1"/>
    <dgm:cxn modelId="{190E5AA7-956E-D949-A373-7D01BAD21394}" type="presParOf" srcId="{014F5879-57AE-7040-B2FF-91A76FE7E8D4}" destId="{77FBA963-5ABB-B840-A4A2-237B570A26A2}" srcOrd="0" destOrd="0" presId="urn:microsoft.com/office/officeart/2005/8/layout/orgChart1"/>
    <dgm:cxn modelId="{93483A1C-DC26-3142-9626-AE98ECA69FDB}" type="presParOf" srcId="{014F5879-57AE-7040-B2FF-91A76FE7E8D4}" destId="{54BFDCB0-94F3-B144-9240-EF4734FBA99B}" srcOrd="1" destOrd="0" presId="urn:microsoft.com/office/officeart/2005/8/layout/orgChart1"/>
    <dgm:cxn modelId="{97C8EC14-01D5-6345-93BC-79A4F4B30B9A}" type="presParOf" srcId="{9358E36B-7A51-0346-B2E1-8AA0479DA745}" destId="{A191E650-911B-7E46-AF6D-532BBB59BD23}" srcOrd="1" destOrd="0" presId="urn:microsoft.com/office/officeart/2005/8/layout/orgChart1"/>
    <dgm:cxn modelId="{48142D02-917A-8E4C-8A39-4A6C9C54C885}" type="presParOf" srcId="{A191E650-911B-7E46-AF6D-532BBB59BD23}" destId="{8D32571D-C4F4-7240-BBC9-8F97DE92F976}" srcOrd="0" destOrd="0" presId="urn:microsoft.com/office/officeart/2005/8/layout/orgChart1"/>
    <dgm:cxn modelId="{30FA59B0-A255-C747-8535-7FE33297D0D4}" type="presParOf" srcId="{A191E650-911B-7E46-AF6D-532BBB59BD23}" destId="{5FCB67DE-45FE-ED4C-AF41-6581B1764353}" srcOrd="1" destOrd="0" presId="urn:microsoft.com/office/officeart/2005/8/layout/orgChart1"/>
    <dgm:cxn modelId="{6D8F4FF0-71AB-8444-9319-60BD9A944F14}" type="presParOf" srcId="{5FCB67DE-45FE-ED4C-AF41-6581B1764353}" destId="{91ACFB73-4CEF-2C45-A36C-2CAA953B2671}" srcOrd="0" destOrd="0" presId="urn:microsoft.com/office/officeart/2005/8/layout/orgChart1"/>
    <dgm:cxn modelId="{954D17DD-EBEF-4545-9040-2EE275C0EB55}" type="presParOf" srcId="{91ACFB73-4CEF-2C45-A36C-2CAA953B2671}" destId="{0EA229D5-5B0E-FD4D-9619-7497D3D4860C}" srcOrd="0" destOrd="0" presId="urn:microsoft.com/office/officeart/2005/8/layout/orgChart1"/>
    <dgm:cxn modelId="{4952B71F-5306-834B-8F78-4075D448A521}" type="presParOf" srcId="{91ACFB73-4CEF-2C45-A36C-2CAA953B2671}" destId="{5D126A43-8D4F-214A-980E-4E8D350CE91E}" srcOrd="1" destOrd="0" presId="urn:microsoft.com/office/officeart/2005/8/layout/orgChart1"/>
    <dgm:cxn modelId="{4B099B4B-EFD8-4140-A0F6-91B98A46795B}" type="presParOf" srcId="{5FCB67DE-45FE-ED4C-AF41-6581B1764353}" destId="{12854044-6C0A-1C41-A26A-C18B0CFD4E33}" srcOrd="1" destOrd="0" presId="urn:microsoft.com/office/officeart/2005/8/layout/orgChart1"/>
    <dgm:cxn modelId="{BB916286-0A00-C64E-B2FB-47A7E4F9261F}" type="presParOf" srcId="{12854044-6C0A-1C41-A26A-C18B0CFD4E33}" destId="{ED265F2E-A166-374B-A0FE-E3C01217EA51}" srcOrd="0" destOrd="0" presId="urn:microsoft.com/office/officeart/2005/8/layout/orgChart1"/>
    <dgm:cxn modelId="{BD8F3619-3948-4244-9F30-02E7C7585EF9}" type="presParOf" srcId="{12854044-6C0A-1C41-A26A-C18B0CFD4E33}" destId="{39CAC806-5F85-2B45-9F9D-998F661116D1}" srcOrd="1" destOrd="0" presId="urn:microsoft.com/office/officeart/2005/8/layout/orgChart1"/>
    <dgm:cxn modelId="{A332FE25-845A-1F43-B5F1-FF88447B7F43}" type="presParOf" srcId="{39CAC806-5F85-2B45-9F9D-998F661116D1}" destId="{EC9628EF-BDE4-9744-B332-10D0C04C939D}" srcOrd="0" destOrd="0" presId="urn:microsoft.com/office/officeart/2005/8/layout/orgChart1"/>
    <dgm:cxn modelId="{7A44725D-286F-9C47-8353-62BD48DDD4A4}" type="presParOf" srcId="{EC9628EF-BDE4-9744-B332-10D0C04C939D}" destId="{93F9B477-5CD7-4341-BFAC-ED04B5FBC661}" srcOrd="0" destOrd="0" presId="urn:microsoft.com/office/officeart/2005/8/layout/orgChart1"/>
    <dgm:cxn modelId="{BE95E99D-A8BE-1042-BC31-E7C994FFAD2F}" type="presParOf" srcId="{EC9628EF-BDE4-9744-B332-10D0C04C939D}" destId="{86A09042-B89D-5745-9D0E-FE48AEE754A0}" srcOrd="1" destOrd="0" presId="urn:microsoft.com/office/officeart/2005/8/layout/orgChart1"/>
    <dgm:cxn modelId="{559AC6C8-F41F-4D47-A1BF-DF1DAB3C9CFE}" type="presParOf" srcId="{39CAC806-5F85-2B45-9F9D-998F661116D1}" destId="{9B7D2191-946F-C640-9648-BC6B4B0E5AA8}" srcOrd="1" destOrd="0" presId="urn:microsoft.com/office/officeart/2005/8/layout/orgChart1"/>
    <dgm:cxn modelId="{FC90B745-2ABE-E549-9C70-670CA46016F5}" type="presParOf" srcId="{9B7D2191-946F-C640-9648-BC6B4B0E5AA8}" destId="{E4D62E1A-3716-6C45-97F6-90FA7D1BAEF5}" srcOrd="0" destOrd="0" presId="urn:microsoft.com/office/officeart/2005/8/layout/orgChart1"/>
    <dgm:cxn modelId="{5F680241-8BED-164C-9816-1EAB5E8FCD19}" type="presParOf" srcId="{9B7D2191-946F-C640-9648-BC6B4B0E5AA8}" destId="{CCF67831-5DF1-B049-934C-9DD0BBF1018F}" srcOrd="1" destOrd="0" presId="urn:microsoft.com/office/officeart/2005/8/layout/orgChart1"/>
    <dgm:cxn modelId="{45A979D8-9AFE-7544-816F-16B91975CBAA}" type="presParOf" srcId="{CCF67831-5DF1-B049-934C-9DD0BBF1018F}" destId="{EB735DBB-96B3-724A-81BA-736335145806}" srcOrd="0" destOrd="0" presId="urn:microsoft.com/office/officeart/2005/8/layout/orgChart1"/>
    <dgm:cxn modelId="{A7D1E66C-2198-D44D-B801-40F9E3FCC7CF}" type="presParOf" srcId="{EB735DBB-96B3-724A-81BA-736335145806}" destId="{9C119E52-2EEF-6E4B-8275-C13CBE0A71BA}" srcOrd="0" destOrd="0" presId="urn:microsoft.com/office/officeart/2005/8/layout/orgChart1"/>
    <dgm:cxn modelId="{0849CE47-4DB6-DB45-93BA-0F35D279BD56}" type="presParOf" srcId="{EB735DBB-96B3-724A-81BA-736335145806}" destId="{A96A4528-ED0D-DB47-B184-8B95EF4D75D9}" srcOrd="1" destOrd="0" presId="urn:microsoft.com/office/officeart/2005/8/layout/orgChart1"/>
    <dgm:cxn modelId="{A1F33AB2-B079-6744-B6E0-06A8E6C0D335}" type="presParOf" srcId="{CCF67831-5DF1-B049-934C-9DD0BBF1018F}" destId="{EF8B4C27-A009-7F4E-9451-A7A60CAB6656}" srcOrd="1" destOrd="0" presId="urn:microsoft.com/office/officeart/2005/8/layout/orgChart1"/>
    <dgm:cxn modelId="{78A72D98-9B76-B642-BDEE-F9197A18BB70}" type="presParOf" srcId="{EF8B4C27-A009-7F4E-9451-A7A60CAB6656}" destId="{ACBF14C8-D333-0342-91AF-CD76DB3173D4}" srcOrd="0" destOrd="0" presId="urn:microsoft.com/office/officeart/2005/8/layout/orgChart1"/>
    <dgm:cxn modelId="{1D3B5B57-2383-AA47-9717-62E92701357B}" type="presParOf" srcId="{EF8B4C27-A009-7F4E-9451-A7A60CAB6656}" destId="{CCC73B4D-02F3-504E-B8CC-2FBB7423D096}" srcOrd="1" destOrd="0" presId="urn:microsoft.com/office/officeart/2005/8/layout/orgChart1"/>
    <dgm:cxn modelId="{5EE5545B-8CC9-064C-A8A2-9D0FFA77EE15}" type="presParOf" srcId="{CCC73B4D-02F3-504E-B8CC-2FBB7423D096}" destId="{1CAF4BB3-1B7A-9B41-A410-E49055C51C9F}" srcOrd="0" destOrd="0" presId="urn:microsoft.com/office/officeart/2005/8/layout/orgChart1"/>
    <dgm:cxn modelId="{C42AD62A-2167-C94E-AE3C-B455F648B381}" type="presParOf" srcId="{1CAF4BB3-1B7A-9B41-A410-E49055C51C9F}" destId="{6F781E26-CB63-E54C-9FAC-F720DD67FEE7}" srcOrd="0" destOrd="0" presId="urn:microsoft.com/office/officeart/2005/8/layout/orgChart1"/>
    <dgm:cxn modelId="{7B0C1B1B-6484-1B4D-9BA1-EC3FFC43CFE4}" type="presParOf" srcId="{1CAF4BB3-1B7A-9B41-A410-E49055C51C9F}" destId="{0F9AAEEE-1FD5-154F-B4B5-6666D3DB797F}" srcOrd="1" destOrd="0" presId="urn:microsoft.com/office/officeart/2005/8/layout/orgChart1"/>
    <dgm:cxn modelId="{A9E3C856-F9FD-0A42-8FC1-F4F0DAB57671}" type="presParOf" srcId="{CCC73B4D-02F3-504E-B8CC-2FBB7423D096}" destId="{5E47AAF8-FBDC-2347-BBBD-71600A06B8FA}" srcOrd="1" destOrd="0" presId="urn:microsoft.com/office/officeart/2005/8/layout/orgChart1"/>
    <dgm:cxn modelId="{9CA5FF6A-7B76-D24E-831F-321132F4E3A0}" type="presParOf" srcId="{5E47AAF8-FBDC-2347-BBBD-71600A06B8FA}" destId="{5CE0494C-9D8E-224C-80ED-F18B173200D4}" srcOrd="0" destOrd="0" presId="urn:microsoft.com/office/officeart/2005/8/layout/orgChart1"/>
    <dgm:cxn modelId="{F9165974-7956-8949-994F-AEA1E994A5B5}" type="presParOf" srcId="{5E47AAF8-FBDC-2347-BBBD-71600A06B8FA}" destId="{234795A9-5076-3044-9964-C98D2CE7D6A1}" srcOrd="1" destOrd="0" presId="urn:microsoft.com/office/officeart/2005/8/layout/orgChart1"/>
    <dgm:cxn modelId="{D0CA358D-335D-684C-8172-584DAB1DF78A}" type="presParOf" srcId="{234795A9-5076-3044-9964-C98D2CE7D6A1}" destId="{4892FFBB-07E5-C847-97A8-114FE8601342}" srcOrd="0" destOrd="0" presId="urn:microsoft.com/office/officeart/2005/8/layout/orgChart1"/>
    <dgm:cxn modelId="{9DB69BD5-0CF2-004F-9EA5-381C3ED7E227}" type="presParOf" srcId="{4892FFBB-07E5-C847-97A8-114FE8601342}" destId="{E3A582E1-683C-B745-A0D6-72333BC6BA8C}" srcOrd="0" destOrd="0" presId="urn:microsoft.com/office/officeart/2005/8/layout/orgChart1"/>
    <dgm:cxn modelId="{88A604EE-CD74-F247-83C7-7C6A1AB9C188}" type="presParOf" srcId="{4892FFBB-07E5-C847-97A8-114FE8601342}" destId="{D2AC4E25-AB26-954A-BC93-84FBE3D0465F}" srcOrd="1" destOrd="0" presId="urn:microsoft.com/office/officeart/2005/8/layout/orgChart1"/>
    <dgm:cxn modelId="{DF5E28E6-F879-854F-937A-D02B889471B6}" type="presParOf" srcId="{234795A9-5076-3044-9964-C98D2CE7D6A1}" destId="{024D6A23-6D56-FA4F-A910-2807F7522DD5}" srcOrd="1" destOrd="0" presId="urn:microsoft.com/office/officeart/2005/8/layout/orgChart1"/>
    <dgm:cxn modelId="{4BE52D80-AEA7-CC43-A767-BCD5CBDE0007}" type="presParOf" srcId="{024D6A23-6D56-FA4F-A910-2807F7522DD5}" destId="{9DCAC436-2657-6F44-A00F-923780853FEE}" srcOrd="0" destOrd="0" presId="urn:microsoft.com/office/officeart/2005/8/layout/orgChart1"/>
    <dgm:cxn modelId="{9ACCEF16-65C4-FF4A-8685-120F2165911B}" type="presParOf" srcId="{024D6A23-6D56-FA4F-A910-2807F7522DD5}" destId="{3B1214C1-9F10-F34F-AAE4-46D7F05C2670}" srcOrd="1" destOrd="0" presId="urn:microsoft.com/office/officeart/2005/8/layout/orgChart1"/>
    <dgm:cxn modelId="{82B7707F-A684-2A41-840B-433F75E9556A}" type="presParOf" srcId="{3B1214C1-9F10-F34F-AAE4-46D7F05C2670}" destId="{E11772F7-DEF6-A14E-BF50-06FD6802549A}" srcOrd="0" destOrd="0" presId="urn:microsoft.com/office/officeart/2005/8/layout/orgChart1"/>
    <dgm:cxn modelId="{6E5DC0A2-40A0-3246-AA1D-3BE9E0C1765F}" type="presParOf" srcId="{E11772F7-DEF6-A14E-BF50-06FD6802549A}" destId="{2BC4C981-2072-A14A-8336-78CC27759BD5}" srcOrd="0" destOrd="0" presId="urn:microsoft.com/office/officeart/2005/8/layout/orgChart1"/>
    <dgm:cxn modelId="{16A530DA-AD24-624D-A09A-AF00598DC8F9}" type="presParOf" srcId="{E11772F7-DEF6-A14E-BF50-06FD6802549A}" destId="{72259539-51D7-654E-A9C2-0F80EFD311D3}" srcOrd="1" destOrd="0" presId="urn:microsoft.com/office/officeart/2005/8/layout/orgChart1"/>
    <dgm:cxn modelId="{FB93DDD9-65F7-9945-B625-288077E5448A}" type="presParOf" srcId="{3B1214C1-9F10-F34F-AAE4-46D7F05C2670}" destId="{270BAE88-8B04-7B4D-820F-7BBCF953BF46}" srcOrd="1" destOrd="0" presId="urn:microsoft.com/office/officeart/2005/8/layout/orgChart1"/>
    <dgm:cxn modelId="{53006209-4875-764D-B596-1EFCEE6C67FE}" type="presParOf" srcId="{270BAE88-8B04-7B4D-820F-7BBCF953BF46}" destId="{0B6EAC46-5D2E-DC41-A96F-960167490338}" srcOrd="0" destOrd="0" presId="urn:microsoft.com/office/officeart/2005/8/layout/orgChart1"/>
    <dgm:cxn modelId="{AD691D61-8AEA-C144-B72A-A78610697121}" type="presParOf" srcId="{270BAE88-8B04-7B4D-820F-7BBCF953BF46}" destId="{301FBB95-659D-9F49-9BBB-C3FE1C2BFDA2}" srcOrd="1" destOrd="0" presId="urn:microsoft.com/office/officeart/2005/8/layout/orgChart1"/>
    <dgm:cxn modelId="{E42BEF4C-5A75-3F4A-A610-8CBE3C66EAAF}" type="presParOf" srcId="{301FBB95-659D-9F49-9BBB-C3FE1C2BFDA2}" destId="{2E5C4737-DAB3-7846-B908-20A42480B826}" srcOrd="0" destOrd="0" presId="urn:microsoft.com/office/officeart/2005/8/layout/orgChart1"/>
    <dgm:cxn modelId="{A283FAA6-545C-5E4C-A24E-AEB21A8628DA}" type="presParOf" srcId="{2E5C4737-DAB3-7846-B908-20A42480B826}" destId="{2EEFF194-6837-4D46-92B2-3E67261B6A7E}" srcOrd="0" destOrd="0" presId="urn:microsoft.com/office/officeart/2005/8/layout/orgChart1"/>
    <dgm:cxn modelId="{7699BBF2-516C-C247-BAEE-69751590DB1A}" type="presParOf" srcId="{2E5C4737-DAB3-7846-B908-20A42480B826}" destId="{C7B495F8-3B8D-BC4F-BCEC-4953C4321780}" srcOrd="1" destOrd="0" presId="urn:microsoft.com/office/officeart/2005/8/layout/orgChart1"/>
    <dgm:cxn modelId="{051131F1-3A01-6348-8182-61C28F39D3E4}" type="presParOf" srcId="{301FBB95-659D-9F49-9BBB-C3FE1C2BFDA2}" destId="{57209957-8343-DD4A-BA45-59D6A143AF6B}" srcOrd="1" destOrd="0" presId="urn:microsoft.com/office/officeart/2005/8/layout/orgChart1"/>
    <dgm:cxn modelId="{5FC942C7-F0B8-9240-B8E3-8D54461D1AF8}" type="presParOf" srcId="{301FBB95-659D-9F49-9BBB-C3FE1C2BFDA2}" destId="{59CFAC5D-AB50-014A-849C-16CE9EA0970C}" srcOrd="2" destOrd="0" presId="urn:microsoft.com/office/officeart/2005/8/layout/orgChart1"/>
    <dgm:cxn modelId="{5C17E6E8-0389-D649-9297-2A5A65744B5E}" type="presParOf" srcId="{3B1214C1-9F10-F34F-AAE4-46D7F05C2670}" destId="{7042E24A-7B70-3A40-9185-2E5DE8CCA079}" srcOrd="2" destOrd="0" presId="urn:microsoft.com/office/officeart/2005/8/layout/orgChart1"/>
    <dgm:cxn modelId="{BDD16054-3BF7-7D40-A2E2-270C6684072A}" type="presParOf" srcId="{234795A9-5076-3044-9964-C98D2CE7D6A1}" destId="{66D8FEF9-1D0D-7F4D-9471-9B2704872EAC}" srcOrd="2" destOrd="0" presId="urn:microsoft.com/office/officeart/2005/8/layout/orgChart1"/>
    <dgm:cxn modelId="{293D8772-00C2-1F4C-9284-43D1B2BEDD3E}" type="presParOf" srcId="{CCC73B4D-02F3-504E-B8CC-2FBB7423D096}" destId="{3E8BDC3F-6567-5744-9347-E86FE245174C}" srcOrd="2" destOrd="0" presId="urn:microsoft.com/office/officeart/2005/8/layout/orgChart1"/>
    <dgm:cxn modelId="{58A445FA-C216-9349-A281-C106ECCC1CA4}" type="presParOf" srcId="{CCF67831-5DF1-B049-934C-9DD0BBF1018F}" destId="{A192B207-1E03-2C44-AA31-C4F594BDD454}" srcOrd="2" destOrd="0" presId="urn:microsoft.com/office/officeart/2005/8/layout/orgChart1"/>
    <dgm:cxn modelId="{2C43C31A-2026-A546-989A-C7FB5C3CAFB2}" type="presParOf" srcId="{39CAC806-5F85-2B45-9F9D-998F661116D1}" destId="{65346976-F9E2-2846-A0A5-CE575F91F7CA}" srcOrd="2" destOrd="0" presId="urn:microsoft.com/office/officeart/2005/8/layout/orgChart1"/>
    <dgm:cxn modelId="{B2C52D1F-5AAA-A24B-BA90-5DE48201CE2A}" type="presParOf" srcId="{5FCB67DE-45FE-ED4C-AF41-6581B1764353}" destId="{CD19182C-6272-0749-BD7F-E704306061C3}" srcOrd="2" destOrd="0" presId="urn:microsoft.com/office/officeart/2005/8/layout/orgChart1"/>
    <dgm:cxn modelId="{1C8E381C-3CF4-574E-8121-D02C957E9B7F}" type="presParOf" srcId="{9358E36B-7A51-0346-B2E1-8AA0479DA745}" destId="{E6796C34-6D22-1543-9D4E-22DC377FC8B8}" srcOrd="2" destOrd="0" presId="urn:microsoft.com/office/officeart/2005/8/layout/orgChart1"/>
    <dgm:cxn modelId="{D3CBE1EE-A516-734B-9F02-9050ABF29516}" type="presParOf" srcId="{471A8C87-DE5A-2C42-8882-D5110F5E9B81}" destId="{A9C32FAC-27F2-E844-9F4A-A6AF5F2264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F0D8C6-7503-FB4D-84E3-062D96294D78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80853799-0965-6544-A8F6-46FB35B8A371}">
      <dgm:prSet phldrT="[Text]" custT="1"/>
      <dgm:spPr>
        <a:solidFill>
          <a:srgbClr val="E52878"/>
        </a:solidFill>
        <a:ln>
          <a:noFill/>
        </a:ln>
      </dgm:spPr>
      <dgm:t>
        <a:bodyPr/>
        <a:lstStyle/>
        <a:p>
          <a:r>
            <a:rPr lang="en-GB" sz="1400" b="1" i="0" dirty="0">
              <a:solidFill>
                <a:schemeClr val="bg1"/>
              </a:solidFill>
              <a:latin typeface="Antonio" panose="02000503000000000000" pitchFamily="2" charset="77"/>
            </a:rPr>
            <a:t>Data &amp; Analytics</a:t>
          </a:r>
        </a:p>
      </dgm:t>
    </dgm:pt>
    <dgm:pt modelId="{C2F828A3-2D00-5049-B7BD-AF57ACBFD8B5}" type="parTrans" cxnId="{C02EF316-B0E1-4B4A-B661-0C0A9EBA3068}">
      <dgm:prSet/>
      <dgm:spPr/>
      <dgm:t>
        <a:bodyPr/>
        <a:lstStyle/>
        <a:p>
          <a:endParaRPr lang="en-GB"/>
        </a:p>
      </dgm:t>
    </dgm:pt>
    <dgm:pt modelId="{B597E7FE-5AB3-A34A-9065-61759BA095CE}" type="sibTrans" cxnId="{C02EF316-B0E1-4B4A-B661-0C0A9EBA3068}">
      <dgm:prSet/>
      <dgm:spPr/>
      <dgm:t>
        <a:bodyPr/>
        <a:lstStyle/>
        <a:p>
          <a:endParaRPr lang="en-GB"/>
        </a:p>
      </dgm:t>
    </dgm:pt>
    <dgm:pt modelId="{E37D4C33-C112-764E-9276-C776FD75B8B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Analytics</a:t>
          </a:r>
        </a:p>
      </dgm:t>
    </dgm:pt>
    <dgm:pt modelId="{5EC01389-B9CC-DA48-AF8B-E56522534903}" type="parTrans" cxnId="{2851B394-1F3B-D94B-AB67-9CA973B5C7F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205984-4216-EA46-B99E-E0A0ED4F2F97}" type="sibTrans" cxnId="{2851B394-1F3B-D94B-AB67-9CA973B5C7F9}">
      <dgm:prSet/>
      <dgm:spPr/>
      <dgm:t>
        <a:bodyPr/>
        <a:lstStyle/>
        <a:p>
          <a:endParaRPr lang="en-GB"/>
        </a:p>
      </dgm:t>
    </dgm:pt>
    <dgm:pt modelId="{3F141332-35D4-3248-98A5-90890EE9B8AC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 Search Console</a:t>
          </a:r>
        </a:p>
      </dgm:t>
    </dgm:pt>
    <dgm:pt modelId="{8601CC4C-1F5B-8B45-9F6B-5204915680E4}" type="parTrans" cxnId="{173634DB-4CBA-EF4C-84AC-FE4240495B0B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78481D1D-4ECA-D44F-BB7F-640D58BF0AFB}" type="sibTrans" cxnId="{173634DB-4CBA-EF4C-84AC-FE4240495B0B}">
      <dgm:prSet/>
      <dgm:spPr/>
      <dgm:t>
        <a:bodyPr/>
        <a:lstStyle/>
        <a:p>
          <a:endParaRPr lang="en-GB"/>
        </a:p>
      </dgm:t>
    </dgm:pt>
    <dgm:pt modelId="{E59B444E-8AB6-164D-B627-BE20E276452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 Tag Manager</a:t>
          </a:r>
        </a:p>
      </dgm:t>
    </dgm:pt>
    <dgm:pt modelId="{AC7F1ED4-B451-DA40-A749-79E432C55636}" type="parTrans" cxnId="{CEAB3F52-D977-7944-8CF9-CA446A6CB44A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AA077B3F-1CE3-B644-B06B-1F5AC44C5025}" type="sibTrans" cxnId="{CEAB3F52-D977-7944-8CF9-CA446A6CB44A}">
      <dgm:prSet/>
      <dgm:spPr/>
      <dgm:t>
        <a:bodyPr/>
        <a:lstStyle/>
        <a:p>
          <a:endParaRPr lang="en-GB"/>
        </a:p>
      </dgm:t>
    </dgm:pt>
    <dgm:pt modelId="{4580E512-2EFD-0B46-92AA-C31399031B5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Data Analysis</a:t>
          </a:r>
        </a:p>
      </dgm:t>
    </dgm:pt>
    <dgm:pt modelId="{DD137596-7AF1-3C46-A013-EE005FE248C0}" type="parTrans" cxnId="{239C1B3A-1D86-0247-8330-FF170D8BD959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EF3BAD87-347A-C048-8D5B-F3E86EFAE8F5}" type="sibTrans" cxnId="{239C1B3A-1D86-0247-8330-FF170D8BD959}">
      <dgm:prSet/>
      <dgm:spPr/>
      <dgm:t>
        <a:bodyPr/>
        <a:lstStyle/>
        <a:p>
          <a:endParaRPr lang="en-GB"/>
        </a:p>
      </dgm:t>
    </dgm:pt>
    <dgm:pt modelId="{7966277A-0C31-224F-841C-8C7426D15BA1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Data</a:t>
          </a:r>
          <a:b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Syndication</a:t>
          </a:r>
        </a:p>
      </dgm:t>
    </dgm:pt>
    <dgm:pt modelId="{63E8424B-5D07-2A4A-9EC4-A1AC8504AA79}" type="parTrans" cxnId="{0F505095-A222-3F49-B33C-34BC59A144F5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66AD3EC9-B00B-364C-97B4-306250A7DF50}" type="sibTrans" cxnId="{0F505095-A222-3F49-B33C-34BC59A144F5}">
      <dgm:prSet/>
      <dgm:spPr/>
      <dgm:t>
        <a:bodyPr/>
        <a:lstStyle/>
        <a:p>
          <a:endParaRPr lang="en-GB"/>
        </a:p>
      </dgm:t>
    </dgm:pt>
    <dgm:pt modelId="{13D4ABE4-1437-BE41-B112-0FC5A8365D3E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Heatmaps</a:t>
          </a:r>
        </a:p>
      </dgm:t>
    </dgm:pt>
    <dgm:pt modelId="{CF820096-A5C4-874D-87B5-DDB8FC6E1272}" type="sibTrans" cxnId="{6C21EE05-65B8-774C-A5E7-C20256421FE8}">
      <dgm:prSet/>
      <dgm:spPr/>
      <dgm:t>
        <a:bodyPr/>
        <a:lstStyle/>
        <a:p>
          <a:endParaRPr lang="en-GB"/>
        </a:p>
      </dgm:t>
    </dgm:pt>
    <dgm:pt modelId="{AEE00154-9847-9B4B-AF28-04B1DD43B875}" type="parTrans" cxnId="{6C21EE05-65B8-774C-A5E7-C20256421FE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F18E4874-8E0B-F546-A6CD-7C1524FE3F77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Reporting</a:t>
          </a:r>
        </a:p>
      </dgm:t>
    </dgm:pt>
    <dgm:pt modelId="{3E9C8891-4B1F-914B-8656-64AFA873DFE9}" type="sibTrans" cxnId="{561CF280-4794-8346-BCFD-29E1C8DCB858}">
      <dgm:prSet/>
      <dgm:spPr/>
      <dgm:t>
        <a:bodyPr/>
        <a:lstStyle/>
        <a:p>
          <a:endParaRPr lang="en-GB"/>
        </a:p>
      </dgm:t>
    </dgm:pt>
    <dgm:pt modelId="{4AC8BFBD-D8FA-004C-8F80-8A922C4264B2}" type="parTrans" cxnId="{561CF280-4794-8346-BCFD-29E1C8DCB858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B4A7DE6D-805A-4447-8B15-C6D4DC34B67B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b="0" i="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IP Tracking Software</a:t>
          </a:r>
        </a:p>
      </dgm:t>
    </dgm:pt>
    <dgm:pt modelId="{FBE43A49-47C2-F24E-9236-CFEA20BA96E9}" type="parTrans" cxnId="{0B5286FE-6219-7040-8256-BF4267CF1AA4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F628FFB1-1E32-E746-9DE3-00DF9DAC736F}" type="sibTrans" cxnId="{0B5286FE-6219-7040-8256-BF4267CF1AA4}">
      <dgm:prSet/>
      <dgm:spPr/>
      <dgm:t>
        <a:bodyPr/>
        <a:lstStyle/>
        <a:p>
          <a:endParaRPr lang="en-GB"/>
        </a:p>
      </dgm:t>
    </dgm:pt>
    <dgm:pt modelId="{E0D82B32-B1BC-5E40-ADF8-7DD2CFD77B66}">
      <dgm:prSet custT="1"/>
      <dgm:spPr>
        <a:ln>
          <a:solidFill>
            <a:srgbClr val="E52878"/>
          </a:solidFill>
        </a:ln>
      </dgm:spPr>
      <dgm:t>
        <a:bodyPr/>
        <a:lstStyle/>
        <a:p>
          <a:r>
            <a:rPr lang="en-GB" sz="1200" dirty="0"/>
            <a:t>Third Party Analytics</a:t>
          </a:r>
        </a:p>
      </dgm:t>
    </dgm:pt>
    <dgm:pt modelId="{0DEB1744-5EB4-154B-B8A7-0D45336C556D}" type="parTrans" cxnId="{EDE6E60F-DB11-B343-9761-4AEEF6DDD8E1}">
      <dgm:prSet/>
      <dgm:spPr>
        <a:ln>
          <a:solidFill>
            <a:srgbClr val="E52878"/>
          </a:solidFill>
        </a:ln>
      </dgm:spPr>
      <dgm:t>
        <a:bodyPr/>
        <a:lstStyle/>
        <a:p>
          <a:endParaRPr lang="en-GB"/>
        </a:p>
      </dgm:t>
    </dgm:pt>
    <dgm:pt modelId="{CEF74123-4715-0841-B664-278677F13499}" type="sibTrans" cxnId="{EDE6E60F-DB11-B343-9761-4AEEF6DDD8E1}">
      <dgm:prSet/>
      <dgm:spPr/>
      <dgm:t>
        <a:bodyPr/>
        <a:lstStyle/>
        <a:p>
          <a:endParaRPr lang="en-GB"/>
        </a:p>
      </dgm:t>
    </dgm:pt>
    <dgm:pt modelId="{38886A60-ABAE-5248-A8D4-05248A888631}">
      <dgm:prSet/>
      <dgm:spPr/>
      <dgm:t>
        <a:bodyPr/>
        <a:lstStyle/>
        <a:p>
          <a:endParaRPr lang="en-GB"/>
        </a:p>
      </dgm:t>
    </dgm:pt>
    <dgm:pt modelId="{F291E19A-D4FB-EB4A-901C-B624CB6255BA}" type="parTrans" cxnId="{2A45194A-CF5C-6441-BE88-601598DF1F66}">
      <dgm:prSet/>
      <dgm:spPr/>
      <dgm:t>
        <a:bodyPr/>
        <a:lstStyle/>
        <a:p>
          <a:endParaRPr lang="en-GB"/>
        </a:p>
      </dgm:t>
    </dgm:pt>
    <dgm:pt modelId="{148497EF-758F-294C-8E72-65F18AF27C59}" type="sibTrans" cxnId="{2A45194A-CF5C-6441-BE88-601598DF1F66}">
      <dgm:prSet/>
      <dgm:spPr/>
      <dgm:t>
        <a:bodyPr/>
        <a:lstStyle/>
        <a:p>
          <a:endParaRPr lang="en-GB"/>
        </a:p>
      </dgm:t>
    </dgm:pt>
    <dgm:pt modelId="{76D91395-E60D-EA42-81A8-64B6A7D85894}" type="pres">
      <dgm:prSet presAssocID="{FFF0D8C6-7503-FB4D-84E3-062D96294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1A8C87-DE5A-2C42-8882-D5110F5E9B81}" type="pres">
      <dgm:prSet presAssocID="{80853799-0965-6544-A8F6-46FB35B8A371}" presName="hierRoot1" presStyleCnt="0">
        <dgm:presLayoutVars>
          <dgm:hierBranch val="init"/>
        </dgm:presLayoutVars>
      </dgm:prSet>
      <dgm:spPr/>
    </dgm:pt>
    <dgm:pt modelId="{436E48C7-7B8A-FB4C-8D1D-1026FCAA41A1}" type="pres">
      <dgm:prSet presAssocID="{80853799-0965-6544-A8F6-46FB35B8A371}" presName="rootComposite1" presStyleCnt="0"/>
      <dgm:spPr/>
    </dgm:pt>
    <dgm:pt modelId="{50216763-DB4C-F54A-9D3D-4E2EAC4C3AA0}" type="pres">
      <dgm:prSet presAssocID="{80853799-0965-6544-A8F6-46FB35B8A371}" presName="rootText1" presStyleLbl="node0" presStyleIdx="0" presStyleCnt="1" custScaleX="204836" custScaleY="109058">
        <dgm:presLayoutVars>
          <dgm:chPref val="3"/>
        </dgm:presLayoutVars>
      </dgm:prSet>
      <dgm:spPr/>
    </dgm:pt>
    <dgm:pt modelId="{BD93521D-2222-CF42-9269-5B4C47C74727}" type="pres">
      <dgm:prSet presAssocID="{80853799-0965-6544-A8F6-46FB35B8A371}" presName="rootConnector1" presStyleLbl="node1" presStyleIdx="0" presStyleCnt="0"/>
      <dgm:spPr/>
    </dgm:pt>
    <dgm:pt modelId="{CADE1B3E-B0A1-B74C-A220-19DBD35FC275}" type="pres">
      <dgm:prSet presAssocID="{80853799-0965-6544-A8F6-46FB35B8A371}" presName="hierChild2" presStyleCnt="0"/>
      <dgm:spPr/>
    </dgm:pt>
    <dgm:pt modelId="{D51C84EA-4B27-3F4F-AE1B-95766882E716}" type="pres">
      <dgm:prSet presAssocID="{5EC01389-B9CC-DA48-AF8B-E56522534903}" presName="Name37" presStyleLbl="parChTrans1D2" presStyleIdx="0" presStyleCnt="1"/>
      <dgm:spPr/>
    </dgm:pt>
    <dgm:pt modelId="{9358E36B-7A51-0346-B2E1-8AA0479DA745}" type="pres">
      <dgm:prSet presAssocID="{E37D4C33-C112-764E-9276-C776FD75B8BE}" presName="hierRoot2" presStyleCnt="0">
        <dgm:presLayoutVars>
          <dgm:hierBranch val="init"/>
        </dgm:presLayoutVars>
      </dgm:prSet>
      <dgm:spPr/>
    </dgm:pt>
    <dgm:pt modelId="{014F5879-57AE-7040-B2FF-91A76FE7E8D4}" type="pres">
      <dgm:prSet presAssocID="{E37D4C33-C112-764E-9276-C776FD75B8BE}" presName="rootComposite" presStyleCnt="0"/>
      <dgm:spPr/>
    </dgm:pt>
    <dgm:pt modelId="{77FBA963-5ABB-B840-A4A2-237B570A26A2}" type="pres">
      <dgm:prSet presAssocID="{E37D4C33-C112-764E-9276-C776FD75B8BE}" presName="rootText" presStyleLbl="node2" presStyleIdx="0" presStyleCnt="1" custScaleX="139393">
        <dgm:presLayoutVars>
          <dgm:chPref val="3"/>
        </dgm:presLayoutVars>
      </dgm:prSet>
      <dgm:spPr/>
    </dgm:pt>
    <dgm:pt modelId="{54BFDCB0-94F3-B144-9240-EF4734FBA99B}" type="pres">
      <dgm:prSet presAssocID="{E37D4C33-C112-764E-9276-C776FD75B8BE}" presName="rootConnector" presStyleLbl="node2" presStyleIdx="0" presStyleCnt="1"/>
      <dgm:spPr/>
    </dgm:pt>
    <dgm:pt modelId="{A191E650-911B-7E46-AF6D-532BBB59BD23}" type="pres">
      <dgm:prSet presAssocID="{E37D4C33-C112-764E-9276-C776FD75B8BE}" presName="hierChild4" presStyleCnt="0"/>
      <dgm:spPr/>
    </dgm:pt>
    <dgm:pt modelId="{8D32571D-C4F4-7240-BBC9-8F97DE92F976}" type="pres">
      <dgm:prSet presAssocID="{8601CC4C-1F5B-8B45-9F6B-5204915680E4}" presName="Name37" presStyleLbl="parChTrans1D3" presStyleIdx="0" presStyleCnt="1"/>
      <dgm:spPr/>
    </dgm:pt>
    <dgm:pt modelId="{5FCB67DE-45FE-ED4C-AF41-6581B1764353}" type="pres">
      <dgm:prSet presAssocID="{3F141332-35D4-3248-98A5-90890EE9B8AC}" presName="hierRoot2" presStyleCnt="0">
        <dgm:presLayoutVars>
          <dgm:hierBranch val="init"/>
        </dgm:presLayoutVars>
      </dgm:prSet>
      <dgm:spPr/>
    </dgm:pt>
    <dgm:pt modelId="{91ACFB73-4CEF-2C45-A36C-2CAA953B2671}" type="pres">
      <dgm:prSet presAssocID="{3F141332-35D4-3248-98A5-90890EE9B8AC}" presName="rootComposite" presStyleCnt="0"/>
      <dgm:spPr/>
    </dgm:pt>
    <dgm:pt modelId="{0EA229D5-5B0E-FD4D-9619-7497D3D4860C}" type="pres">
      <dgm:prSet presAssocID="{3F141332-35D4-3248-98A5-90890EE9B8AC}" presName="rootText" presStyleLbl="node3" presStyleIdx="0" presStyleCnt="1" custScaleX="139393">
        <dgm:presLayoutVars>
          <dgm:chPref val="3"/>
        </dgm:presLayoutVars>
      </dgm:prSet>
      <dgm:spPr/>
    </dgm:pt>
    <dgm:pt modelId="{5D126A43-8D4F-214A-980E-4E8D350CE91E}" type="pres">
      <dgm:prSet presAssocID="{3F141332-35D4-3248-98A5-90890EE9B8AC}" presName="rootConnector" presStyleLbl="node3" presStyleIdx="0" presStyleCnt="1"/>
      <dgm:spPr/>
    </dgm:pt>
    <dgm:pt modelId="{12854044-6C0A-1C41-A26A-C18B0CFD4E33}" type="pres">
      <dgm:prSet presAssocID="{3F141332-35D4-3248-98A5-90890EE9B8AC}" presName="hierChild4" presStyleCnt="0"/>
      <dgm:spPr/>
    </dgm:pt>
    <dgm:pt modelId="{ED265F2E-A166-374B-A0FE-E3C01217EA51}" type="pres">
      <dgm:prSet presAssocID="{AC7F1ED4-B451-DA40-A749-79E432C55636}" presName="Name37" presStyleLbl="parChTrans1D4" presStyleIdx="0" presStyleCnt="8"/>
      <dgm:spPr/>
    </dgm:pt>
    <dgm:pt modelId="{39CAC806-5F85-2B45-9F9D-998F661116D1}" type="pres">
      <dgm:prSet presAssocID="{E59B444E-8AB6-164D-B627-BE20E276452B}" presName="hierRoot2" presStyleCnt="0">
        <dgm:presLayoutVars>
          <dgm:hierBranch val="init"/>
        </dgm:presLayoutVars>
      </dgm:prSet>
      <dgm:spPr/>
    </dgm:pt>
    <dgm:pt modelId="{EC9628EF-BDE4-9744-B332-10D0C04C939D}" type="pres">
      <dgm:prSet presAssocID="{E59B444E-8AB6-164D-B627-BE20E276452B}" presName="rootComposite" presStyleCnt="0"/>
      <dgm:spPr/>
    </dgm:pt>
    <dgm:pt modelId="{93F9B477-5CD7-4341-BFAC-ED04B5FBC661}" type="pres">
      <dgm:prSet presAssocID="{E59B444E-8AB6-164D-B627-BE20E276452B}" presName="rootText" presStyleLbl="node4" presStyleIdx="0" presStyleCnt="8" custScaleX="139393">
        <dgm:presLayoutVars>
          <dgm:chPref val="3"/>
        </dgm:presLayoutVars>
      </dgm:prSet>
      <dgm:spPr/>
    </dgm:pt>
    <dgm:pt modelId="{86A09042-B89D-5745-9D0E-FE48AEE754A0}" type="pres">
      <dgm:prSet presAssocID="{E59B444E-8AB6-164D-B627-BE20E276452B}" presName="rootConnector" presStyleLbl="node4" presStyleIdx="0" presStyleCnt="8"/>
      <dgm:spPr/>
    </dgm:pt>
    <dgm:pt modelId="{9B7D2191-946F-C640-9648-BC6B4B0E5AA8}" type="pres">
      <dgm:prSet presAssocID="{E59B444E-8AB6-164D-B627-BE20E276452B}" presName="hierChild4" presStyleCnt="0"/>
      <dgm:spPr/>
    </dgm:pt>
    <dgm:pt modelId="{E4D62E1A-3716-6C45-97F6-90FA7D1BAEF5}" type="pres">
      <dgm:prSet presAssocID="{DD137596-7AF1-3C46-A013-EE005FE248C0}" presName="Name37" presStyleLbl="parChTrans1D4" presStyleIdx="1" presStyleCnt="8"/>
      <dgm:spPr/>
    </dgm:pt>
    <dgm:pt modelId="{CCF67831-5DF1-B049-934C-9DD0BBF1018F}" type="pres">
      <dgm:prSet presAssocID="{4580E512-2EFD-0B46-92AA-C31399031B5B}" presName="hierRoot2" presStyleCnt="0">
        <dgm:presLayoutVars>
          <dgm:hierBranch val="init"/>
        </dgm:presLayoutVars>
      </dgm:prSet>
      <dgm:spPr/>
    </dgm:pt>
    <dgm:pt modelId="{EB735DBB-96B3-724A-81BA-736335145806}" type="pres">
      <dgm:prSet presAssocID="{4580E512-2EFD-0B46-92AA-C31399031B5B}" presName="rootComposite" presStyleCnt="0"/>
      <dgm:spPr/>
    </dgm:pt>
    <dgm:pt modelId="{9C119E52-2EEF-6E4B-8275-C13CBE0A71BA}" type="pres">
      <dgm:prSet presAssocID="{4580E512-2EFD-0B46-92AA-C31399031B5B}" presName="rootText" presStyleLbl="node4" presStyleIdx="1" presStyleCnt="8" custScaleX="139393">
        <dgm:presLayoutVars>
          <dgm:chPref val="3"/>
        </dgm:presLayoutVars>
      </dgm:prSet>
      <dgm:spPr/>
    </dgm:pt>
    <dgm:pt modelId="{A96A4528-ED0D-DB47-B184-8B95EF4D75D9}" type="pres">
      <dgm:prSet presAssocID="{4580E512-2EFD-0B46-92AA-C31399031B5B}" presName="rootConnector" presStyleLbl="node4" presStyleIdx="1" presStyleCnt="8"/>
      <dgm:spPr/>
    </dgm:pt>
    <dgm:pt modelId="{EF8B4C27-A009-7F4E-9451-A7A60CAB6656}" type="pres">
      <dgm:prSet presAssocID="{4580E512-2EFD-0B46-92AA-C31399031B5B}" presName="hierChild4" presStyleCnt="0"/>
      <dgm:spPr/>
    </dgm:pt>
    <dgm:pt modelId="{ACBF14C8-D333-0342-91AF-CD76DB3173D4}" type="pres">
      <dgm:prSet presAssocID="{63E8424B-5D07-2A4A-9EC4-A1AC8504AA79}" presName="Name37" presStyleLbl="parChTrans1D4" presStyleIdx="2" presStyleCnt="8"/>
      <dgm:spPr/>
    </dgm:pt>
    <dgm:pt modelId="{CCC73B4D-02F3-504E-B8CC-2FBB7423D096}" type="pres">
      <dgm:prSet presAssocID="{7966277A-0C31-224F-841C-8C7426D15BA1}" presName="hierRoot2" presStyleCnt="0">
        <dgm:presLayoutVars>
          <dgm:hierBranch val="init"/>
        </dgm:presLayoutVars>
      </dgm:prSet>
      <dgm:spPr/>
    </dgm:pt>
    <dgm:pt modelId="{1CAF4BB3-1B7A-9B41-A410-E49055C51C9F}" type="pres">
      <dgm:prSet presAssocID="{7966277A-0C31-224F-841C-8C7426D15BA1}" presName="rootComposite" presStyleCnt="0"/>
      <dgm:spPr/>
    </dgm:pt>
    <dgm:pt modelId="{6F781E26-CB63-E54C-9FAC-F720DD67FEE7}" type="pres">
      <dgm:prSet presAssocID="{7966277A-0C31-224F-841C-8C7426D15BA1}" presName="rootText" presStyleLbl="node4" presStyleIdx="2" presStyleCnt="8" custScaleX="139393">
        <dgm:presLayoutVars>
          <dgm:chPref val="3"/>
        </dgm:presLayoutVars>
      </dgm:prSet>
      <dgm:spPr/>
    </dgm:pt>
    <dgm:pt modelId="{0F9AAEEE-1FD5-154F-B4B5-6666D3DB797F}" type="pres">
      <dgm:prSet presAssocID="{7966277A-0C31-224F-841C-8C7426D15BA1}" presName="rootConnector" presStyleLbl="node4" presStyleIdx="2" presStyleCnt="8"/>
      <dgm:spPr/>
    </dgm:pt>
    <dgm:pt modelId="{5E47AAF8-FBDC-2347-BBBD-71600A06B8FA}" type="pres">
      <dgm:prSet presAssocID="{7966277A-0C31-224F-841C-8C7426D15BA1}" presName="hierChild4" presStyleCnt="0"/>
      <dgm:spPr/>
    </dgm:pt>
    <dgm:pt modelId="{5CE0494C-9D8E-224C-80ED-F18B173200D4}" type="pres">
      <dgm:prSet presAssocID="{4AC8BFBD-D8FA-004C-8F80-8A922C4264B2}" presName="Name37" presStyleLbl="parChTrans1D4" presStyleIdx="3" presStyleCnt="8"/>
      <dgm:spPr/>
    </dgm:pt>
    <dgm:pt modelId="{234795A9-5076-3044-9964-C98D2CE7D6A1}" type="pres">
      <dgm:prSet presAssocID="{F18E4874-8E0B-F546-A6CD-7C1524FE3F77}" presName="hierRoot2" presStyleCnt="0">
        <dgm:presLayoutVars>
          <dgm:hierBranch val="init"/>
        </dgm:presLayoutVars>
      </dgm:prSet>
      <dgm:spPr/>
    </dgm:pt>
    <dgm:pt modelId="{4892FFBB-07E5-C847-97A8-114FE8601342}" type="pres">
      <dgm:prSet presAssocID="{F18E4874-8E0B-F546-A6CD-7C1524FE3F77}" presName="rootComposite" presStyleCnt="0"/>
      <dgm:spPr/>
    </dgm:pt>
    <dgm:pt modelId="{E3A582E1-683C-B745-A0D6-72333BC6BA8C}" type="pres">
      <dgm:prSet presAssocID="{F18E4874-8E0B-F546-A6CD-7C1524FE3F77}" presName="rootText" presStyleLbl="node4" presStyleIdx="3" presStyleCnt="8" custScaleX="137775">
        <dgm:presLayoutVars>
          <dgm:chPref val="3"/>
        </dgm:presLayoutVars>
      </dgm:prSet>
      <dgm:spPr/>
    </dgm:pt>
    <dgm:pt modelId="{D2AC4E25-AB26-954A-BC93-84FBE3D0465F}" type="pres">
      <dgm:prSet presAssocID="{F18E4874-8E0B-F546-A6CD-7C1524FE3F77}" presName="rootConnector" presStyleLbl="node4" presStyleIdx="3" presStyleCnt="8"/>
      <dgm:spPr/>
    </dgm:pt>
    <dgm:pt modelId="{024D6A23-6D56-FA4F-A910-2807F7522DD5}" type="pres">
      <dgm:prSet presAssocID="{F18E4874-8E0B-F546-A6CD-7C1524FE3F77}" presName="hierChild4" presStyleCnt="0"/>
      <dgm:spPr/>
    </dgm:pt>
    <dgm:pt modelId="{9DCAC436-2657-6F44-A00F-923780853FEE}" type="pres">
      <dgm:prSet presAssocID="{AEE00154-9847-9B4B-AF28-04B1DD43B875}" presName="Name37" presStyleLbl="parChTrans1D4" presStyleIdx="4" presStyleCnt="8"/>
      <dgm:spPr/>
    </dgm:pt>
    <dgm:pt modelId="{3B1214C1-9F10-F34F-AAE4-46D7F05C2670}" type="pres">
      <dgm:prSet presAssocID="{13D4ABE4-1437-BE41-B112-0FC5A8365D3E}" presName="hierRoot2" presStyleCnt="0">
        <dgm:presLayoutVars>
          <dgm:hierBranch val="init"/>
        </dgm:presLayoutVars>
      </dgm:prSet>
      <dgm:spPr/>
    </dgm:pt>
    <dgm:pt modelId="{E11772F7-DEF6-A14E-BF50-06FD6802549A}" type="pres">
      <dgm:prSet presAssocID="{13D4ABE4-1437-BE41-B112-0FC5A8365D3E}" presName="rootComposite" presStyleCnt="0"/>
      <dgm:spPr/>
    </dgm:pt>
    <dgm:pt modelId="{2BC4C981-2072-A14A-8336-78CC27759BD5}" type="pres">
      <dgm:prSet presAssocID="{13D4ABE4-1437-BE41-B112-0FC5A8365D3E}" presName="rootText" presStyleLbl="node4" presStyleIdx="4" presStyleCnt="8" custScaleX="137775" custLinFactNeighborX="0" custLinFactNeighborY="502">
        <dgm:presLayoutVars>
          <dgm:chPref val="3"/>
        </dgm:presLayoutVars>
      </dgm:prSet>
      <dgm:spPr/>
    </dgm:pt>
    <dgm:pt modelId="{72259539-51D7-654E-A9C2-0F80EFD311D3}" type="pres">
      <dgm:prSet presAssocID="{13D4ABE4-1437-BE41-B112-0FC5A8365D3E}" presName="rootConnector" presStyleLbl="node4" presStyleIdx="4" presStyleCnt="8"/>
      <dgm:spPr/>
    </dgm:pt>
    <dgm:pt modelId="{270BAE88-8B04-7B4D-820F-7BBCF953BF46}" type="pres">
      <dgm:prSet presAssocID="{13D4ABE4-1437-BE41-B112-0FC5A8365D3E}" presName="hierChild4" presStyleCnt="0"/>
      <dgm:spPr/>
    </dgm:pt>
    <dgm:pt modelId="{DD4D7B7A-393D-B140-ADB5-6CE4E8E3E18A}" type="pres">
      <dgm:prSet presAssocID="{FBE43A49-47C2-F24E-9236-CFEA20BA96E9}" presName="Name37" presStyleLbl="parChTrans1D4" presStyleIdx="5" presStyleCnt="8"/>
      <dgm:spPr/>
    </dgm:pt>
    <dgm:pt modelId="{8EBB2F50-C28F-9044-9F09-FBBCE3623F44}" type="pres">
      <dgm:prSet presAssocID="{B4A7DE6D-805A-4447-8B15-C6D4DC34B67B}" presName="hierRoot2" presStyleCnt="0">
        <dgm:presLayoutVars>
          <dgm:hierBranch val="init"/>
        </dgm:presLayoutVars>
      </dgm:prSet>
      <dgm:spPr/>
    </dgm:pt>
    <dgm:pt modelId="{4D0E10B2-297E-D04B-8A97-91AB59455732}" type="pres">
      <dgm:prSet presAssocID="{B4A7DE6D-805A-4447-8B15-C6D4DC34B67B}" presName="rootComposite" presStyleCnt="0"/>
      <dgm:spPr/>
    </dgm:pt>
    <dgm:pt modelId="{C7A208CE-D58A-FB43-89FC-57F15F3594B3}" type="pres">
      <dgm:prSet presAssocID="{B4A7DE6D-805A-4447-8B15-C6D4DC34B67B}" presName="rootText" presStyleLbl="node4" presStyleIdx="5" presStyleCnt="8" custScaleX="137522">
        <dgm:presLayoutVars>
          <dgm:chPref val="3"/>
        </dgm:presLayoutVars>
      </dgm:prSet>
      <dgm:spPr/>
    </dgm:pt>
    <dgm:pt modelId="{80249D76-A2CF-C848-B8C7-F98194143D6B}" type="pres">
      <dgm:prSet presAssocID="{B4A7DE6D-805A-4447-8B15-C6D4DC34B67B}" presName="rootConnector" presStyleLbl="node4" presStyleIdx="5" presStyleCnt="8"/>
      <dgm:spPr/>
    </dgm:pt>
    <dgm:pt modelId="{D4869353-5541-6B48-A9E2-1EC1B704323C}" type="pres">
      <dgm:prSet presAssocID="{B4A7DE6D-805A-4447-8B15-C6D4DC34B67B}" presName="hierChild4" presStyleCnt="0"/>
      <dgm:spPr/>
    </dgm:pt>
    <dgm:pt modelId="{624C292A-7FB3-5D47-B64B-BE6B99FCD502}" type="pres">
      <dgm:prSet presAssocID="{0DEB1744-5EB4-154B-B8A7-0D45336C556D}" presName="Name37" presStyleLbl="parChTrans1D4" presStyleIdx="6" presStyleCnt="8"/>
      <dgm:spPr/>
    </dgm:pt>
    <dgm:pt modelId="{8AEA6172-FD1C-0F44-BE31-0FB205117822}" type="pres">
      <dgm:prSet presAssocID="{E0D82B32-B1BC-5E40-ADF8-7DD2CFD77B66}" presName="hierRoot2" presStyleCnt="0">
        <dgm:presLayoutVars>
          <dgm:hierBranch val="init"/>
        </dgm:presLayoutVars>
      </dgm:prSet>
      <dgm:spPr/>
    </dgm:pt>
    <dgm:pt modelId="{680C2BD8-497D-AA4F-A52C-0D5AD1AF1640}" type="pres">
      <dgm:prSet presAssocID="{E0D82B32-B1BC-5E40-ADF8-7DD2CFD77B66}" presName="rootComposite" presStyleCnt="0"/>
      <dgm:spPr/>
    </dgm:pt>
    <dgm:pt modelId="{FE8E94C2-00DB-CE46-98E0-8BFFE09AA9A2}" type="pres">
      <dgm:prSet presAssocID="{E0D82B32-B1BC-5E40-ADF8-7DD2CFD77B66}" presName="rootText" presStyleLbl="node4" presStyleIdx="6" presStyleCnt="8" custScaleX="136806">
        <dgm:presLayoutVars>
          <dgm:chPref val="3"/>
        </dgm:presLayoutVars>
      </dgm:prSet>
      <dgm:spPr/>
    </dgm:pt>
    <dgm:pt modelId="{6273FD19-1950-1445-A7CB-5A142880725F}" type="pres">
      <dgm:prSet presAssocID="{E0D82B32-B1BC-5E40-ADF8-7DD2CFD77B66}" presName="rootConnector" presStyleLbl="node4" presStyleIdx="6" presStyleCnt="8"/>
      <dgm:spPr/>
    </dgm:pt>
    <dgm:pt modelId="{6CB50A40-5660-584B-9810-B53B095EDB3C}" type="pres">
      <dgm:prSet presAssocID="{E0D82B32-B1BC-5E40-ADF8-7DD2CFD77B66}" presName="hierChild4" presStyleCnt="0"/>
      <dgm:spPr/>
    </dgm:pt>
    <dgm:pt modelId="{C9640CCC-906F-9646-89B9-BF1E869ECAD4}" type="pres">
      <dgm:prSet presAssocID="{F291E19A-D4FB-EB4A-901C-B624CB6255BA}" presName="Name37" presStyleLbl="parChTrans1D4" presStyleIdx="7" presStyleCnt="8"/>
      <dgm:spPr/>
    </dgm:pt>
    <dgm:pt modelId="{1504040E-3E7A-114F-84C2-71737A2DB141}" type="pres">
      <dgm:prSet presAssocID="{38886A60-ABAE-5248-A8D4-05248A888631}" presName="hierRoot2" presStyleCnt="0">
        <dgm:presLayoutVars>
          <dgm:hierBranch val="init"/>
        </dgm:presLayoutVars>
      </dgm:prSet>
      <dgm:spPr/>
    </dgm:pt>
    <dgm:pt modelId="{51B238EA-58B4-7F41-8015-06A347EAE83A}" type="pres">
      <dgm:prSet presAssocID="{38886A60-ABAE-5248-A8D4-05248A888631}" presName="rootComposite" presStyleCnt="0"/>
      <dgm:spPr/>
    </dgm:pt>
    <dgm:pt modelId="{2F9ABA64-A2F8-AB47-A534-D65731F5899B}" type="pres">
      <dgm:prSet presAssocID="{38886A60-ABAE-5248-A8D4-05248A888631}" presName="rootText" presStyleLbl="node4" presStyleIdx="7" presStyleCnt="8">
        <dgm:presLayoutVars>
          <dgm:chPref val="3"/>
        </dgm:presLayoutVars>
      </dgm:prSet>
      <dgm:spPr/>
    </dgm:pt>
    <dgm:pt modelId="{8AD13B75-670F-BB46-8A7E-ECAB28F22B8B}" type="pres">
      <dgm:prSet presAssocID="{38886A60-ABAE-5248-A8D4-05248A888631}" presName="rootConnector" presStyleLbl="node4" presStyleIdx="7" presStyleCnt="8"/>
      <dgm:spPr/>
    </dgm:pt>
    <dgm:pt modelId="{ECAA8F08-68FA-C847-A2D0-FAE130E9C1F8}" type="pres">
      <dgm:prSet presAssocID="{38886A60-ABAE-5248-A8D4-05248A888631}" presName="hierChild4" presStyleCnt="0"/>
      <dgm:spPr/>
    </dgm:pt>
    <dgm:pt modelId="{91943AAE-81E2-8C42-A7D1-3DB33B18DFCC}" type="pres">
      <dgm:prSet presAssocID="{38886A60-ABAE-5248-A8D4-05248A888631}" presName="hierChild5" presStyleCnt="0"/>
      <dgm:spPr/>
    </dgm:pt>
    <dgm:pt modelId="{EACB2DCF-E2D6-4547-9F1B-B2F807D12275}" type="pres">
      <dgm:prSet presAssocID="{E0D82B32-B1BC-5E40-ADF8-7DD2CFD77B66}" presName="hierChild5" presStyleCnt="0"/>
      <dgm:spPr/>
    </dgm:pt>
    <dgm:pt modelId="{AE890A62-F3B8-5948-B739-F9F0335E25A3}" type="pres">
      <dgm:prSet presAssocID="{B4A7DE6D-805A-4447-8B15-C6D4DC34B67B}" presName="hierChild5" presStyleCnt="0"/>
      <dgm:spPr/>
    </dgm:pt>
    <dgm:pt modelId="{7042E24A-7B70-3A40-9185-2E5DE8CCA079}" type="pres">
      <dgm:prSet presAssocID="{13D4ABE4-1437-BE41-B112-0FC5A8365D3E}" presName="hierChild5" presStyleCnt="0"/>
      <dgm:spPr/>
    </dgm:pt>
    <dgm:pt modelId="{66D8FEF9-1D0D-7F4D-9471-9B2704872EAC}" type="pres">
      <dgm:prSet presAssocID="{F18E4874-8E0B-F546-A6CD-7C1524FE3F77}" presName="hierChild5" presStyleCnt="0"/>
      <dgm:spPr/>
    </dgm:pt>
    <dgm:pt modelId="{3E8BDC3F-6567-5744-9347-E86FE245174C}" type="pres">
      <dgm:prSet presAssocID="{7966277A-0C31-224F-841C-8C7426D15BA1}" presName="hierChild5" presStyleCnt="0"/>
      <dgm:spPr/>
    </dgm:pt>
    <dgm:pt modelId="{A192B207-1E03-2C44-AA31-C4F594BDD454}" type="pres">
      <dgm:prSet presAssocID="{4580E512-2EFD-0B46-92AA-C31399031B5B}" presName="hierChild5" presStyleCnt="0"/>
      <dgm:spPr/>
    </dgm:pt>
    <dgm:pt modelId="{65346976-F9E2-2846-A0A5-CE575F91F7CA}" type="pres">
      <dgm:prSet presAssocID="{E59B444E-8AB6-164D-B627-BE20E276452B}" presName="hierChild5" presStyleCnt="0"/>
      <dgm:spPr/>
    </dgm:pt>
    <dgm:pt modelId="{CD19182C-6272-0749-BD7F-E704306061C3}" type="pres">
      <dgm:prSet presAssocID="{3F141332-35D4-3248-98A5-90890EE9B8AC}" presName="hierChild5" presStyleCnt="0"/>
      <dgm:spPr/>
    </dgm:pt>
    <dgm:pt modelId="{E6796C34-6D22-1543-9D4E-22DC377FC8B8}" type="pres">
      <dgm:prSet presAssocID="{E37D4C33-C112-764E-9276-C776FD75B8BE}" presName="hierChild5" presStyleCnt="0"/>
      <dgm:spPr/>
    </dgm:pt>
    <dgm:pt modelId="{A9C32FAC-27F2-E844-9F4A-A6AF5F22649F}" type="pres">
      <dgm:prSet presAssocID="{80853799-0965-6544-A8F6-46FB35B8A371}" presName="hierChild3" presStyleCnt="0"/>
      <dgm:spPr/>
    </dgm:pt>
  </dgm:ptLst>
  <dgm:cxnLst>
    <dgm:cxn modelId="{6C21EE05-65B8-774C-A5E7-C20256421FE8}" srcId="{F18E4874-8E0B-F546-A6CD-7C1524FE3F77}" destId="{13D4ABE4-1437-BE41-B112-0FC5A8365D3E}" srcOrd="0" destOrd="0" parTransId="{AEE00154-9847-9B4B-AF28-04B1DD43B875}" sibTransId="{CF820096-A5C4-874D-87B5-DDB8FC6E1272}"/>
    <dgm:cxn modelId="{5B2B2E06-4692-8D49-AC42-D721E403C784}" type="presOf" srcId="{4AC8BFBD-D8FA-004C-8F80-8A922C4264B2}" destId="{5CE0494C-9D8E-224C-80ED-F18B173200D4}" srcOrd="0" destOrd="0" presId="urn:microsoft.com/office/officeart/2005/8/layout/orgChart1"/>
    <dgm:cxn modelId="{EDE6E60F-DB11-B343-9761-4AEEF6DDD8E1}" srcId="{B4A7DE6D-805A-4447-8B15-C6D4DC34B67B}" destId="{E0D82B32-B1BC-5E40-ADF8-7DD2CFD77B66}" srcOrd="0" destOrd="0" parTransId="{0DEB1744-5EB4-154B-B8A7-0D45336C556D}" sibTransId="{CEF74123-4715-0841-B664-278677F13499}"/>
    <dgm:cxn modelId="{D0CD9512-2BED-D749-AD54-A71E124B1CB8}" type="presOf" srcId="{F18E4874-8E0B-F546-A6CD-7C1524FE3F77}" destId="{D2AC4E25-AB26-954A-BC93-84FBE3D0465F}" srcOrd="1" destOrd="0" presId="urn:microsoft.com/office/officeart/2005/8/layout/orgChart1"/>
    <dgm:cxn modelId="{C02EF316-B0E1-4B4A-B661-0C0A9EBA3068}" srcId="{FFF0D8C6-7503-FB4D-84E3-062D96294D78}" destId="{80853799-0965-6544-A8F6-46FB35B8A371}" srcOrd="0" destOrd="0" parTransId="{C2F828A3-2D00-5049-B7BD-AF57ACBFD8B5}" sibTransId="{B597E7FE-5AB3-A34A-9065-61759BA095CE}"/>
    <dgm:cxn modelId="{4B96A61A-1584-0F40-A957-50C82A6B4A63}" type="presOf" srcId="{7966277A-0C31-224F-841C-8C7426D15BA1}" destId="{6F781E26-CB63-E54C-9FAC-F720DD67FEE7}" srcOrd="0" destOrd="0" presId="urn:microsoft.com/office/officeart/2005/8/layout/orgChart1"/>
    <dgm:cxn modelId="{AFC1701C-3EE9-CA4D-A751-D20BC2E38FD6}" type="presOf" srcId="{E37D4C33-C112-764E-9276-C776FD75B8BE}" destId="{54BFDCB0-94F3-B144-9240-EF4734FBA99B}" srcOrd="1" destOrd="0" presId="urn:microsoft.com/office/officeart/2005/8/layout/orgChart1"/>
    <dgm:cxn modelId="{772BFB36-95E6-4141-9B19-1B4F9962CDF4}" type="presOf" srcId="{E37D4C33-C112-764E-9276-C776FD75B8BE}" destId="{77FBA963-5ABB-B840-A4A2-237B570A26A2}" srcOrd="0" destOrd="0" presId="urn:microsoft.com/office/officeart/2005/8/layout/orgChart1"/>
    <dgm:cxn modelId="{239C1B3A-1D86-0247-8330-FF170D8BD959}" srcId="{E59B444E-8AB6-164D-B627-BE20E276452B}" destId="{4580E512-2EFD-0B46-92AA-C31399031B5B}" srcOrd="0" destOrd="0" parTransId="{DD137596-7AF1-3C46-A013-EE005FE248C0}" sibTransId="{EF3BAD87-347A-C048-8D5B-F3E86EFAE8F5}"/>
    <dgm:cxn modelId="{85F9283F-8147-EE4A-B66B-FB70B6924FB0}" type="presOf" srcId="{E59B444E-8AB6-164D-B627-BE20E276452B}" destId="{93F9B477-5CD7-4341-BFAC-ED04B5FBC661}" srcOrd="0" destOrd="0" presId="urn:microsoft.com/office/officeart/2005/8/layout/orgChart1"/>
    <dgm:cxn modelId="{F58CAE42-F0C0-A544-8981-E823C911549D}" type="presOf" srcId="{0DEB1744-5EB4-154B-B8A7-0D45336C556D}" destId="{624C292A-7FB3-5D47-B64B-BE6B99FCD502}" srcOrd="0" destOrd="0" presId="urn:microsoft.com/office/officeart/2005/8/layout/orgChart1"/>
    <dgm:cxn modelId="{D184B564-E491-9144-A1D2-5FE26C3FE03D}" type="presOf" srcId="{13D4ABE4-1437-BE41-B112-0FC5A8365D3E}" destId="{2BC4C981-2072-A14A-8336-78CC27759BD5}" srcOrd="0" destOrd="0" presId="urn:microsoft.com/office/officeart/2005/8/layout/orgChart1"/>
    <dgm:cxn modelId="{3D228A45-4589-FA4C-814E-6EE8B38A80A7}" type="presOf" srcId="{3F141332-35D4-3248-98A5-90890EE9B8AC}" destId="{0EA229D5-5B0E-FD4D-9619-7497D3D4860C}" srcOrd="0" destOrd="0" presId="urn:microsoft.com/office/officeart/2005/8/layout/orgChart1"/>
    <dgm:cxn modelId="{2A45194A-CF5C-6441-BE88-601598DF1F66}" srcId="{E0D82B32-B1BC-5E40-ADF8-7DD2CFD77B66}" destId="{38886A60-ABAE-5248-A8D4-05248A888631}" srcOrd="0" destOrd="0" parTransId="{F291E19A-D4FB-EB4A-901C-B624CB6255BA}" sibTransId="{148497EF-758F-294C-8E72-65F18AF27C59}"/>
    <dgm:cxn modelId="{F60F284D-85A6-C54B-913A-4E5FC76FD5C3}" type="presOf" srcId="{AEE00154-9847-9B4B-AF28-04B1DD43B875}" destId="{9DCAC436-2657-6F44-A00F-923780853FEE}" srcOrd="0" destOrd="0" presId="urn:microsoft.com/office/officeart/2005/8/layout/orgChart1"/>
    <dgm:cxn modelId="{C499254E-1E11-7D40-B8CE-30E3F6188B33}" type="presOf" srcId="{FFF0D8C6-7503-FB4D-84E3-062D96294D78}" destId="{76D91395-E60D-EA42-81A8-64B6A7D85894}" srcOrd="0" destOrd="0" presId="urn:microsoft.com/office/officeart/2005/8/layout/orgChart1"/>
    <dgm:cxn modelId="{6A435271-6B69-7F4A-A22C-3069B8CD10D0}" type="presOf" srcId="{80853799-0965-6544-A8F6-46FB35B8A371}" destId="{50216763-DB4C-F54A-9D3D-4E2EAC4C3AA0}" srcOrd="0" destOrd="0" presId="urn:microsoft.com/office/officeart/2005/8/layout/orgChart1"/>
    <dgm:cxn modelId="{CEAB3F52-D977-7944-8CF9-CA446A6CB44A}" srcId="{3F141332-35D4-3248-98A5-90890EE9B8AC}" destId="{E59B444E-8AB6-164D-B627-BE20E276452B}" srcOrd="0" destOrd="0" parTransId="{AC7F1ED4-B451-DA40-A749-79E432C55636}" sibTransId="{AA077B3F-1CE3-B644-B06B-1F5AC44C5025}"/>
    <dgm:cxn modelId="{24710D73-9ACE-8A4D-A7E2-A252293669E5}" type="presOf" srcId="{3F141332-35D4-3248-98A5-90890EE9B8AC}" destId="{5D126A43-8D4F-214A-980E-4E8D350CE91E}" srcOrd="1" destOrd="0" presId="urn:microsoft.com/office/officeart/2005/8/layout/orgChart1"/>
    <dgm:cxn modelId="{F513D97E-3159-F144-8E84-DFC786EE1188}" type="presOf" srcId="{F18E4874-8E0B-F546-A6CD-7C1524FE3F77}" destId="{E3A582E1-683C-B745-A0D6-72333BC6BA8C}" srcOrd="0" destOrd="0" presId="urn:microsoft.com/office/officeart/2005/8/layout/orgChart1"/>
    <dgm:cxn modelId="{561CF280-4794-8346-BCFD-29E1C8DCB858}" srcId="{7966277A-0C31-224F-841C-8C7426D15BA1}" destId="{F18E4874-8E0B-F546-A6CD-7C1524FE3F77}" srcOrd="0" destOrd="0" parTransId="{4AC8BFBD-D8FA-004C-8F80-8A922C4264B2}" sibTransId="{3E9C8891-4B1F-914B-8656-64AFA873DFE9}"/>
    <dgm:cxn modelId="{A477378A-AEBB-1E43-9583-A3CCC6F7899B}" type="presOf" srcId="{B4A7DE6D-805A-4447-8B15-C6D4DC34B67B}" destId="{80249D76-A2CF-C848-B8C7-F98194143D6B}" srcOrd="1" destOrd="0" presId="urn:microsoft.com/office/officeart/2005/8/layout/orgChart1"/>
    <dgm:cxn modelId="{C5B2AE8E-CA00-9B4D-B58A-B8C19EC1BAD6}" type="presOf" srcId="{F291E19A-D4FB-EB4A-901C-B624CB6255BA}" destId="{C9640CCC-906F-9646-89B9-BF1E869ECAD4}" srcOrd="0" destOrd="0" presId="urn:microsoft.com/office/officeart/2005/8/layout/orgChart1"/>
    <dgm:cxn modelId="{2851B394-1F3B-D94B-AB67-9CA973B5C7F9}" srcId="{80853799-0965-6544-A8F6-46FB35B8A371}" destId="{E37D4C33-C112-764E-9276-C776FD75B8BE}" srcOrd="0" destOrd="0" parTransId="{5EC01389-B9CC-DA48-AF8B-E56522534903}" sibTransId="{CE205984-4216-EA46-B99E-E0A0ED4F2F97}"/>
    <dgm:cxn modelId="{0F505095-A222-3F49-B33C-34BC59A144F5}" srcId="{4580E512-2EFD-0B46-92AA-C31399031B5B}" destId="{7966277A-0C31-224F-841C-8C7426D15BA1}" srcOrd="0" destOrd="0" parTransId="{63E8424B-5D07-2A4A-9EC4-A1AC8504AA79}" sibTransId="{66AD3EC9-B00B-364C-97B4-306250A7DF50}"/>
    <dgm:cxn modelId="{C029EA9D-FFEA-5C4C-89F0-D16C19E541C3}" type="presOf" srcId="{7966277A-0C31-224F-841C-8C7426D15BA1}" destId="{0F9AAEEE-1FD5-154F-B4B5-6666D3DB797F}" srcOrd="1" destOrd="0" presId="urn:microsoft.com/office/officeart/2005/8/layout/orgChart1"/>
    <dgm:cxn modelId="{17E46DA6-31E0-7E48-BC33-59CFE1657BE8}" type="presOf" srcId="{5EC01389-B9CC-DA48-AF8B-E56522534903}" destId="{D51C84EA-4B27-3F4F-AE1B-95766882E716}" srcOrd="0" destOrd="0" presId="urn:microsoft.com/office/officeart/2005/8/layout/orgChart1"/>
    <dgm:cxn modelId="{02ECE3A9-042C-C64A-9A36-16FCFD4D2F3F}" type="presOf" srcId="{AC7F1ED4-B451-DA40-A749-79E432C55636}" destId="{ED265F2E-A166-374B-A0FE-E3C01217EA51}" srcOrd="0" destOrd="0" presId="urn:microsoft.com/office/officeart/2005/8/layout/orgChart1"/>
    <dgm:cxn modelId="{F87DB1AD-52EA-2B46-932F-F84BBFF66131}" type="presOf" srcId="{E0D82B32-B1BC-5E40-ADF8-7DD2CFD77B66}" destId="{6273FD19-1950-1445-A7CB-5A142880725F}" srcOrd="1" destOrd="0" presId="urn:microsoft.com/office/officeart/2005/8/layout/orgChart1"/>
    <dgm:cxn modelId="{653F30B3-E539-D946-8BCA-B4C1EB4E915A}" type="presOf" srcId="{4580E512-2EFD-0B46-92AA-C31399031B5B}" destId="{A96A4528-ED0D-DB47-B184-8B95EF4D75D9}" srcOrd="1" destOrd="0" presId="urn:microsoft.com/office/officeart/2005/8/layout/orgChart1"/>
    <dgm:cxn modelId="{46A076BB-7A0D-3E44-A176-06DD27F73618}" type="presOf" srcId="{B4A7DE6D-805A-4447-8B15-C6D4DC34B67B}" destId="{C7A208CE-D58A-FB43-89FC-57F15F3594B3}" srcOrd="0" destOrd="0" presId="urn:microsoft.com/office/officeart/2005/8/layout/orgChart1"/>
    <dgm:cxn modelId="{7F1435BE-C177-8542-B370-0279E6238795}" type="presOf" srcId="{E59B444E-8AB6-164D-B627-BE20E276452B}" destId="{86A09042-B89D-5745-9D0E-FE48AEE754A0}" srcOrd="1" destOrd="0" presId="urn:microsoft.com/office/officeart/2005/8/layout/orgChart1"/>
    <dgm:cxn modelId="{3BCD63C4-614C-E347-AFFE-16FA40FDFC76}" type="presOf" srcId="{DD137596-7AF1-3C46-A013-EE005FE248C0}" destId="{E4D62E1A-3716-6C45-97F6-90FA7D1BAEF5}" srcOrd="0" destOrd="0" presId="urn:microsoft.com/office/officeart/2005/8/layout/orgChart1"/>
    <dgm:cxn modelId="{830670C5-2451-B34E-A59C-B7774D22FDC7}" type="presOf" srcId="{38886A60-ABAE-5248-A8D4-05248A888631}" destId="{8AD13B75-670F-BB46-8A7E-ECAB28F22B8B}" srcOrd="1" destOrd="0" presId="urn:microsoft.com/office/officeart/2005/8/layout/orgChart1"/>
    <dgm:cxn modelId="{6AF147C9-B9C0-C141-BB91-E515FD1B891C}" type="presOf" srcId="{FBE43A49-47C2-F24E-9236-CFEA20BA96E9}" destId="{DD4D7B7A-393D-B140-ADB5-6CE4E8E3E18A}" srcOrd="0" destOrd="0" presId="urn:microsoft.com/office/officeart/2005/8/layout/orgChart1"/>
    <dgm:cxn modelId="{437A0DD1-839B-F84B-AC12-1F1DCA477B1A}" type="presOf" srcId="{4580E512-2EFD-0B46-92AA-C31399031B5B}" destId="{9C119E52-2EEF-6E4B-8275-C13CBE0A71BA}" srcOrd="0" destOrd="0" presId="urn:microsoft.com/office/officeart/2005/8/layout/orgChart1"/>
    <dgm:cxn modelId="{CCE0A6D3-19F1-E346-929C-9B3C143239F9}" type="presOf" srcId="{80853799-0965-6544-A8F6-46FB35B8A371}" destId="{BD93521D-2222-CF42-9269-5B4C47C74727}" srcOrd="1" destOrd="0" presId="urn:microsoft.com/office/officeart/2005/8/layout/orgChart1"/>
    <dgm:cxn modelId="{173634DB-4CBA-EF4C-84AC-FE4240495B0B}" srcId="{E37D4C33-C112-764E-9276-C776FD75B8BE}" destId="{3F141332-35D4-3248-98A5-90890EE9B8AC}" srcOrd="0" destOrd="0" parTransId="{8601CC4C-1F5B-8B45-9F6B-5204915680E4}" sibTransId="{78481D1D-4ECA-D44F-BB7F-640D58BF0AFB}"/>
    <dgm:cxn modelId="{451A24E0-0BB8-2B4F-89C2-479556D5EFD3}" type="presOf" srcId="{13D4ABE4-1437-BE41-B112-0FC5A8365D3E}" destId="{72259539-51D7-654E-A9C2-0F80EFD311D3}" srcOrd="1" destOrd="0" presId="urn:microsoft.com/office/officeart/2005/8/layout/orgChart1"/>
    <dgm:cxn modelId="{C6FD12E5-8A19-6D4D-8B1A-B9DBA687F291}" type="presOf" srcId="{38886A60-ABAE-5248-A8D4-05248A888631}" destId="{2F9ABA64-A2F8-AB47-A534-D65731F5899B}" srcOrd="0" destOrd="0" presId="urn:microsoft.com/office/officeart/2005/8/layout/orgChart1"/>
    <dgm:cxn modelId="{1EBB94E5-18E2-4C49-B3F8-3AB8055CC7C6}" type="presOf" srcId="{63E8424B-5D07-2A4A-9EC4-A1AC8504AA79}" destId="{ACBF14C8-D333-0342-91AF-CD76DB3173D4}" srcOrd="0" destOrd="0" presId="urn:microsoft.com/office/officeart/2005/8/layout/orgChart1"/>
    <dgm:cxn modelId="{FAE32DEB-163F-864B-83AC-460E423766EA}" type="presOf" srcId="{8601CC4C-1F5B-8B45-9F6B-5204915680E4}" destId="{8D32571D-C4F4-7240-BBC9-8F97DE92F976}" srcOrd="0" destOrd="0" presId="urn:microsoft.com/office/officeart/2005/8/layout/orgChart1"/>
    <dgm:cxn modelId="{2002A1F5-C5D8-9B43-A8B2-DC42331224B2}" type="presOf" srcId="{E0D82B32-B1BC-5E40-ADF8-7DD2CFD77B66}" destId="{FE8E94C2-00DB-CE46-98E0-8BFFE09AA9A2}" srcOrd="0" destOrd="0" presId="urn:microsoft.com/office/officeart/2005/8/layout/orgChart1"/>
    <dgm:cxn modelId="{0B5286FE-6219-7040-8256-BF4267CF1AA4}" srcId="{13D4ABE4-1437-BE41-B112-0FC5A8365D3E}" destId="{B4A7DE6D-805A-4447-8B15-C6D4DC34B67B}" srcOrd="0" destOrd="0" parTransId="{FBE43A49-47C2-F24E-9236-CFEA20BA96E9}" sibTransId="{F628FFB1-1E32-E746-9DE3-00DF9DAC736F}"/>
    <dgm:cxn modelId="{1D3EC14A-620B-6046-B638-59BA2FAED2EE}" type="presParOf" srcId="{76D91395-E60D-EA42-81A8-64B6A7D85894}" destId="{471A8C87-DE5A-2C42-8882-D5110F5E9B81}" srcOrd="0" destOrd="0" presId="urn:microsoft.com/office/officeart/2005/8/layout/orgChart1"/>
    <dgm:cxn modelId="{BBDD0E28-7E7C-7F4B-808F-880506A59C12}" type="presParOf" srcId="{471A8C87-DE5A-2C42-8882-D5110F5E9B81}" destId="{436E48C7-7B8A-FB4C-8D1D-1026FCAA41A1}" srcOrd="0" destOrd="0" presId="urn:microsoft.com/office/officeart/2005/8/layout/orgChart1"/>
    <dgm:cxn modelId="{2FA76B8A-F7E4-BD4B-BF11-B4E536A22838}" type="presParOf" srcId="{436E48C7-7B8A-FB4C-8D1D-1026FCAA41A1}" destId="{50216763-DB4C-F54A-9D3D-4E2EAC4C3AA0}" srcOrd="0" destOrd="0" presId="urn:microsoft.com/office/officeart/2005/8/layout/orgChart1"/>
    <dgm:cxn modelId="{BF6F66C3-D36F-624D-B978-C42C8CBB5161}" type="presParOf" srcId="{436E48C7-7B8A-FB4C-8D1D-1026FCAA41A1}" destId="{BD93521D-2222-CF42-9269-5B4C47C74727}" srcOrd="1" destOrd="0" presId="urn:microsoft.com/office/officeart/2005/8/layout/orgChart1"/>
    <dgm:cxn modelId="{287031F3-9C35-054D-9CAF-21EEA3A27AC2}" type="presParOf" srcId="{471A8C87-DE5A-2C42-8882-D5110F5E9B81}" destId="{CADE1B3E-B0A1-B74C-A220-19DBD35FC275}" srcOrd="1" destOrd="0" presId="urn:microsoft.com/office/officeart/2005/8/layout/orgChart1"/>
    <dgm:cxn modelId="{B8CE858D-BF40-FC46-BA39-486871616C95}" type="presParOf" srcId="{CADE1B3E-B0A1-B74C-A220-19DBD35FC275}" destId="{D51C84EA-4B27-3F4F-AE1B-95766882E716}" srcOrd="0" destOrd="0" presId="urn:microsoft.com/office/officeart/2005/8/layout/orgChart1"/>
    <dgm:cxn modelId="{0AF25B20-5BE6-4B41-9BEA-459A653DE46B}" type="presParOf" srcId="{CADE1B3E-B0A1-B74C-A220-19DBD35FC275}" destId="{9358E36B-7A51-0346-B2E1-8AA0479DA745}" srcOrd="1" destOrd="0" presId="urn:microsoft.com/office/officeart/2005/8/layout/orgChart1"/>
    <dgm:cxn modelId="{C6D919B8-0AFD-3F4A-8C0A-3EEF49A81BE1}" type="presParOf" srcId="{9358E36B-7A51-0346-B2E1-8AA0479DA745}" destId="{014F5879-57AE-7040-B2FF-91A76FE7E8D4}" srcOrd="0" destOrd="0" presId="urn:microsoft.com/office/officeart/2005/8/layout/orgChart1"/>
    <dgm:cxn modelId="{190E5AA7-956E-D949-A373-7D01BAD21394}" type="presParOf" srcId="{014F5879-57AE-7040-B2FF-91A76FE7E8D4}" destId="{77FBA963-5ABB-B840-A4A2-237B570A26A2}" srcOrd="0" destOrd="0" presId="urn:microsoft.com/office/officeart/2005/8/layout/orgChart1"/>
    <dgm:cxn modelId="{93483A1C-DC26-3142-9626-AE98ECA69FDB}" type="presParOf" srcId="{014F5879-57AE-7040-B2FF-91A76FE7E8D4}" destId="{54BFDCB0-94F3-B144-9240-EF4734FBA99B}" srcOrd="1" destOrd="0" presId="urn:microsoft.com/office/officeart/2005/8/layout/orgChart1"/>
    <dgm:cxn modelId="{97C8EC14-01D5-6345-93BC-79A4F4B30B9A}" type="presParOf" srcId="{9358E36B-7A51-0346-B2E1-8AA0479DA745}" destId="{A191E650-911B-7E46-AF6D-532BBB59BD23}" srcOrd="1" destOrd="0" presId="urn:microsoft.com/office/officeart/2005/8/layout/orgChart1"/>
    <dgm:cxn modelId="{48142D02-917A-8E4C-8A39-4A6C9C54C885}" type="presParOf" srcId="{A191E650-911B-7E46-AF6D-532BBB59BD23}" destId="{8D32571D-C4F4-7240-BBC9-8F97DE92F976}" srcOrd="0" destOrd="0" presId="urn:microsoft.com/office/officeart/2005/8/layout/orgChart1"/>
    <dgm:cxn modelId="{30FA59B0-A255-C747-8535-7FE33297D0D4}" type="presParOf" srcId="{A191E650-911B-7E46-AF6D-532BBB59BD23}" destId="{5FCB67DE-45FE-ED4C-AF41-6581B1764353}" srcOrd="1" destOrd="0" presId="urn:microsoft.com/office/officeart/2005/8/layout/orgChart1"/>
    <dgm:cxn modelId="{6D8F4FF0-71AB-8444-9319-60BD9A944F14}" type="presParOf" srcId="{5FCB67DE-45FE-ED4C-AF41-6581B1764353}" destId="{91ACFB73-4CEF-2C45-A36C-2CAA953B2671}" srcOrd="0" destOrd="0" presId="urn:microsoft.com/office/officeart/2005/8/layout/orgChart1"/>
    <dgm:cxn modelId="{954D17DD-EBEF-4545-9040-2EE275C0EB55}" type="presParOf" srcId="{91ACFB73-4CEF-2C45-A36C-2CAA953B2671}" destId="{0EA229D5-5B0E-FD4D-9619-7497D3D4860C}" srcOrd="0" destOrd="0" presId="urn:microsoft.com/office/officeart/2005/8/layout/orgChart1"/>
    <dgm:cxn modelId="{4952B71F-5306-834B-8F78-4075D448A521}" type="presParOf" srcId="{91ACFB73-4CEF-2C45-A36C-2CAA953B2671}" destId="{5D126A43-8D4F-214A-980E-4E8D350CE91E}" srcOrd="1" destOrd="0" presId="urn:microsoft.com/office/officeart/2005/8/layout/orgChart1"/>
    <dgm:cxn modelId="{4B099B4B-EFD8-4140-A0F6-91B98A46795B}" type="presParOf" srcId="{5FCB67DE-45FE-ED4C-AF41-6581B1764353}" destId="{12854044-6C0A-1C41-A26A-C18B0CFD4E33}" srcOrd="1" destOrd="0" presId="urn:microsoft.com/office/officeart/2005/8/layout/orgChart1"/>
    <dgm:cxn modelId="{BB916286-0A00-C64E-B2FB-47A7E4F9261F}" type="presParOf" srcId="{12854044-6C0A-1C41-A26A-C18B0CFD4E33}" destId="{ED265F2E-A166-374B-A0FE-E3C01217EA51}" srcOrd="0" destOrd="0" presId="urn:microsoft.com/office/officeart/2005/8/layout/orgChart1"/>
    <dgm:cxn modelId="{BD8F3619-3948-4244-9F30-02E7C7585EF9}" type="presParOf" srcId="{12854044-6C0A-1C41-A26A-C18B0CFD4E33}" destId="{39CAC806-5F85-2B45-9F9D-998F661116D1}" srcOrd="1" destOrd="0" presId="urn:microsoft.com/office/officeart/2005/8/layout/orgChart1"/>
    <dgm:cxn modelId="{A332FE25-845A-1F43-B5F1-FF88447B7F43}" type="presParOf" srcId="{39CAC806-5F85-2B45-9F9D-998F661116D1}" destId="{EC9628EF-BDE4-9744-B332-10D0C04C939D}" srcOrd="0" destOrd="0" presId="urn:microsoft.com/office/officeart/2005/8/layout/orgChart1"/>
    <dgm:cxn modelId="{7A44725D-286F-9C47-8353-62BD48DDD4A4}" type="presParOf" srcId="{EC9628EF-BDE4-9744-B332-10D0C04C939D}" destId="{93F9B477-5CD7-4341-BFAC-ED04B5FBC661}" srcOrd="0" destOrd="0" presId="urn:microsoft.com/office/officeart/2005/8/layout/orgChart1"/>
    <dgm:cxn modelId="{BE95E99D-A8BE-1042-BC31-E7C994FFAD2F}" type="presParOf" srcId="{EC9628EF-BDE4-9744-B332-10D0C04C939D}" destId="{86A09042-B89D-5745-9D0E-FE48AEE754A0}" srcOrd="1" destOrd="0" presId="urn:microsoft.com/office/officeart/2005/8/layout/orgChart1"/>
    <dgm:cxn modelId="{559AC6C8-F41F-4D47-A1BF-DF1DAB3C9CFE}" type="presParOf" srcId="{39CAC806-5F85-2B45-9F9D-998F661116D1}" destId="{9B7D2191-946F-C640-9648-BC6B4B0E5AA8}" srcOrd="1" destOrd="0" presId="urn:microsoft.com/office/officeart/2005/8/layout/orgChart1"/>
    <dgm:cxn modelId="{FC90B745-2ABE-E549-9C70-670CA46016F5}" type="presParOf" srcId="{9B7D2191-946F-C640-9648-BC6B4B0E5AA8}" destId="{E4D62E1A-3716-6C45-97F6-90FA7D1BAEF5}" srcOrd="0" destOrd="0" presId="urn:microsoft.com/office/officeart/2005/8/layout/orgChart1"/>
    <dgm:cxn modelId="{5F680241-8BED-164C-9816-1EAB5E8FCD19}" type="presParOf" srcId="{9B7D2191-946F-C640-9648-BC6B4B0E5AA8}" destId="{CCF67831-5DF1-B049-934C-9DD0BBF1018F}" srcOrd="1" destOrd="0" presId="urn:microsoft.com/office/officeart/2005/8/layout/orgChart1"/>
    <dgm:cxn modelId="{45A979D8-9AFE-7544-816F-16B91975CBAA}" type="presParOf" srcId="{CCF67831-5DF1-B049-934C-9DD0BBF1018F}" destId="{EB735DBB-96B3-724A-81BA-736335145806}" srcOrd="0" destOrd="0" presId="urn:microsoft.com/office/officeart/2005/8/layout/orgChart1"/>
    <dgm:cxn modelId="{A7D1E66C-2198-D44D-B801-40F9E3FCC7CF}" type="presParOf" srcId="{EB735DBB-96B3-724A-81BA-736335145806}" destId="{9C119E52-2EEF-6E4B-8275-C13CBE0A71BA}" srcOrd="0" destOrd="0" presId="urn:microsoft.com/office/officeart/2005/8/layout/orgChart1"/>
    <dgm:cxn modelId="{0849CE47-4DB6-DB45-93BA-0F35D279BD56}" type="presParOf" srcId="{EB735DBB-96B3-724A-81BA-736335145806}" destId="{A96A4528-ED0D-DB47-B184-8B95EF4D75D9}" srcOrd="1" destOrd="0" presId="urn:microsoft.com/office/officeart/2005/8/layout/orgChart1"/>
    <dgm:cxn modelId="{A1F33AB2-B079-6744-B6E0-06A8E6C0D335}" type="presParOf" srcId="{CCF67831-5DF1-B049-934C-9DD0BBF1018F}" destId="{EF8B4C27-A009-7F4E-9451-A7A60CAB6656}" srcOrd="1" destOrd="0" presId="urn:microsoft.com/office/officeart/2005/8/layout/orgChart1"/>
    <dgm:cxn modelId="{78A72D98-9B76-B642-BDEE-F9197A18BB70}" type="presParOf" srcId="{EF8B4C27-A009-7F4E-9451-A7A60CAB6656}" destId="{ACBF14C8-D333-0342-91AF-CD76DB3173D4}" srcOrd="0" destOrd="0" presId="urn:microsoft.com/office/officeart/2005/8/layout/orgChart1"/>
    <dgm:cxn modelId="{1D3B5B57-2383-AA47-9717-62E92701357B}" type="presParOf" srcId="{EF8B4C27-A009-7F4E-9451-A7A60CAB6656}" destId="{CCC73B4D-02F3-504E-B8CC-2FBB7423D096}" srcOrd="1" destOrd="0" presId="urn:microsoft.com/office/officeart/2005/8/layout/orgChart1"/>
    <dgm:cxn modelId="{5EE5545B-8CC9-064C-A8A2-9D0FFA77EE15}" type="presParOf" srcId="{CCC73B4D-02F3-504E-B8CC-2FBB7423D096}" destId="{1CAF4BB3-1B7A-9B41-A410-E49055C51C9F}" srcOrd="0" destOrd="0" presId="urn:microsoft.com/office/officeart/2005/8/layout/orgChart1"/>
    <dgm:cxn modelId="{C42AD62A-2167-C94E-AE3C-B455F648B381}" type="presParOf" srcId="{1CAF4BB3-1B7A-9B41-A410-E49055C51C9F}" destId="{6F781E26-CB63-E54C-9FAC-F720DD67FEE7}" srcOrd="0" destOrd="0" presId="urn:microsoft.com/office/officeart/2005/8/layout/orgChart1"/>
    <dgm:cxn modelId="{7B0C1B1B-6484-1B4D-9BA1-EC3FFC43CFE4}" type="presParOf" srcId="{1CAF4BB3-1B7A-9B41-A410-E49055C51C9F}" destId="{0F9AAEEE-1FD5-154F-B4B5-6666D3DB797F}" srcOrd="1" destOrd="0" presId="urn:microsoft.com/office/officeart/2005/8/layout/orgChart1"/>
    <dgm:cxn modelId="{A9E3C856-F9FD-0A42-8FC1-F4F0DAB57671}" type="presParOf" srcId="{CCC73B4D-02F3-504E-B8CC-2FBB7423D096}" destId="{5E47AAF8-FBDC-2347-BBBD-71600A06B8FA}" srcOrd="1" destOrd="0" presId="urn:microsoft.com/office/officeart/2005/8/layout/orgChart1"/>
    <dgm:cxn modelId="{9CA5FF6A-7B76-D24E-831F-321132F4E3A0}" type="presParOf" srcId="{5E47AAF8-FBDC-2347-BBBD-71600A06B8FA}" destId="{5CE0494C-9D8E-224C-80ED-F18B173200D4}" srcOrd="0" destOrd="0" presId="urn:microsoft.com/office/officeart/2005/8/layout/orgChart1"/>
    <dgm:cxn modelId="{F9165974-7956-8949-994F-AEA1E994A5B5}" type="presParOf" srcId="{5E47AAF8-FBDC-2347-BBBD-71600A06B8FA}" destId="{234795A9-5076-3044-9964-C98D2CE7D6A1}" srcOrd="1" destOrd="0" presId="urn:microsoft.com/office/officeart/2005/8/layout/orgChart1"/>
    <dgm:cxn modelId="{D0CA358D-335D-684C-8172-584DAB1DF78A}" type="presParOf" srcId="{234795A9-5076-3044-9964-C98D2CE7D6A1}" destId="{4892FFBB-07E5-C847-97A8-114FE8601342}" srcOrd="0" destOrd="0" presId="urn:microsoft.com/office/officeart/2005/8/layout/orgChart1"/>
    <dgm:cxn modelId="{9DB69BD5-0CF2-004F-9EA5-381C3ED7E227}" type="presParOf" srcId="{4892FFBB-07E5-C847-97A8-114FE8601342}" destId="{E3A582E1-683C-B745-A0D6-72333BC6BA8C}" srcOrd="0" destOrd="0" presId="urn:microsoft.com/office/officeart/2005/8/layout/orgChart1"/>
    <dgm:cxn modelId="{88A604EE-CD74-F247-83C7-7C6A1AB9C188}" type="presParOf" srcId="{4892FFBB-07E5-C847-97A8-114FE8601342}" destId="{D2AC4E25-AB26-954A-BC93-84FBE3D0465F}" srcOrd="1" destOrd="0" presId="urn:microsoft.com/office/officeart/2005/8/layout/orgChart1"/>
    <dgm:cxn modelId="{DF5E28E6-F879-854F-937A-D02B889471B6}" type="presParOf" srcId="{234795A9-5076-3044-9964-C98D2CE7D6A1}" destId="{024D6A23-6D56-FA4F-A910-2807F7522DD5}" srcOrd="1" destOrd="0" presId="urn:microsoft.com/office/officeart/2005/8/layout/orgChart1"/>
    <dgm:cxn modelId="{4BE52D80-AEA7-CC43-A767-BCD5CBDE0007}" type="presParOf" srcId="{024D6A23-6D56-FA4F-A910-2807F7522DD5}" destId="{9DCAC436-2657-6F44-A00F-923780853FEE}" srcOrd="0" destOrd="0" presId="urn:microsoft.com/office/officeart/2005/8/layout/orgChart1"/>
    <dgm:cxn modelId="{9ACCEF16-65C4-FF4A-8685-120F2165911B}" type="presParOf" srcId="{024D6A23-6D56-FA4F-A910-2807F7522DD5}" destId="{3B1214C1-9F10-F34F-AAE4-46D7F05C2670}" srcOrd="1" destOrd="0" presId="urn:microsoft.com/office/officeart/2005/8/layout/orgChart1"/>
    <dgm:cxn modelId="{82B7707F-A684-2A41-840B-433F75E9556A}" type="presParOf" srcId="{3B1214C1-9F10-F34F-AAE4-46D7F05C2670}" destId="{E11772F7-DEF6-A14E-BF50-06FD6802549A}" srcOrd="0" destOrd="0" presId="urn:microsoft.com/office/officeart/2005/8/layout/orgChart1"/>
    <dgm:cxn modelId="{6E5DC0A2-40A0-3246-AA1D-3BE9E0C1765F}" type="presParOf" srcId="{E11772F7-DEF6-A14E-BF50-06FD6802549A}" destId="{2BC4C981-2072-A14A-8336-78CC27759BD5}" srcOrd="0" destOrd="0" presId="urn:microsoft.com/office/officeart/2005/8/layout/orgChart1"/>
    <dgm:cxn modelId="{16A530DA-AD24-624D-A09A-AF00598DC8F9}" type="presParOf" srcId="{E11772F7-DEF6-A14E-BF50-06FD6802549A}" destId="{72259539-51D7-654E-A9C2-0F80EFD311D3}" srcOrd="1" destOrd="0" presId="urn:microsoft.com/office/officeart/2005/8/layout/orgChart1"/>
    <dgm:cxn modelId="{FB93DDD9-65F7-9945-B625-288077E5448A}" type="presParOf" srcId="{3B1214C1-9F10-F34F-AAE4-46D7F05C2670}" destId="{270BAE88-8B04-7B4D-820F-7BBCF953BF46}" srcOrd="1" destOrd="0" presId="urn:microsoft.com/office/officeart/2005/8/layout/orgChart1"/>
    <dgm:cxn modelId="{21C02618-459F-A142-A293-247FDB77FF22}" type="presParOf" srcId="{270BAE88-8B04-7B4D-820F-7BBCF953BF46}" destId="{DD4D7B7A-393D-B140-ADB5-6CE4E8E3E18A}" srcOrd="0" destOrd="0" presId="urn:microsoft.com/office/officeart/2005/8/layout/orgChart1"/>
    <dgm:cxn modelId="{B136CB06-DFC5-8345-B9E8-0EFFBFF5A85D}" type="presParOf" srcId="{270BAE88-8B04-7B4D-820F-7BBCF953BF46}" destId="{8EBB2F50-C28F-9044-9F09-FBBCE3623F44}" srcOrd="1" destOrd="0" presId="urn:microsoft.com/office/officeart/2005/8/layout/orgChart1"/>
    <dgm:cxn modelId="{F290006B-0859-A840-8743-1F7B15B62491}" type="presParOf" srcId="{8EBB2F50-C28F-9044-9F09-FBBCE3623F44}" destId="{4D0E10B2-297E-D04B-8A97-91AB59455732}" srcOrd="0" destOrd="0" presId="urn:microsoft.com/office/officeart/2005/8/layout/orgChart1"/>
    <dgm:cxn modelId="{B8606BC0-EFDE-9D47-AF96-F5BA1FD9BFB3}" type="presParOf" srcId="{4D0E10B2-297E-D04B-8A97-91AB59455732}" destId="{C7A208CE-D58A-FB43-89FC-57F15F3594B3}" srcOrd="0" destOrd="0" presId="urn:microsoft.com/office/officeart/2005/8/layout/orgChart1"/>
    <dgm:cxn modelId="{F931248B-647F-304C-97A0-AF44EA0D0BDA}" type="presParOf" srcId="{4D0E10B2-297E-D04B-8A97-91AB59455732}" destId="{80249D76-A2CF-C848-B8C7-F98194143D6B}" srcOrd="1" destOrd="0" presId="urn:microsoft.com/office/officeart/2005/8/layout/orgChart1"/>
    <dgm:cxn modelId="{49FF0A53-3682-4847-B138-83E521275FFD}" type="presParOf" srcId="{8EBB2F50-C28F-9044-9F09-FBBCE3623F44}" destId="{D4869353-5541-6B48-A9E2-1EC1B704323C}" srcOrd="1" destOrd="0" presId="urn:microsoft.com/office/officeart/2005/8/layout/orgChart1"/>
    <dgm:cxn modelId="{6E7F9CDF-F10A-6548-B34E-8DBB8A18A643}" type="presParOf" srcId="{D4869353-5541-6B48-A9E2-1EC1B704323C}" destId="{624C292A-7FB3-5D47-B64B-BE6B99FCD502}" srcOrd="0" destOrd="0" presId="urn:microsoft.com/office/officeart/2005/8/layout/orgChart1"/>
    <dgm:cxn modelId="{D77E97AD-98A7-C044-ABAF-8434A62237C5}" type="presParOf" srcId="{D4869353-5541-6B48-A9E2-1EC1B704323C}" destId="{8AEA6172-FD1C-0F44-BE31-0FB205117822}" srcOrd="1" destOrd="0" presId="urn:microsoft.com/office/officeart/2005/8/layout/orgChart1"/>
    <dgm:cxn modelId="{6D6E0ED2-F9B5-4B4C-8229-051C9FB0081E}" type="presParOf" srcId="{8AEA6172-FD1C-0F44-BE31-0FB205117822}" destId="{680C2BD8-497D-AA4F-A52C-0D5AD1AF1640}" srcOrd="0" destOrd="0" presId="urn:microsoft.com/office/officeart/2005/8/layout/orgChart1"/>
    <dgm:cxn modelId="{DCEABDD7-8284-D34C-95CB-5934F3AA0D92}" type="presParOf" srcId="{680C2BD8-497D-AA4F-A52C-0D5AD1AF1640}" destId="{FE8E94C2-00DB-CE46-98E0-8BFFE09AA9A2}" srcOrd="0" destOrd="0" presId="urn:microsoft.com/office/officeart/2005/8/layout/orgChart1"/>
    <dgm:cxn modelId="{BF25922F-A675-1A42-91CD-B97D3EC522DE}" type="presParOf" srcId="{680C2BD8-497D-AA4F-A52C-0D5AD1AF1640}" destId="{6273FD19-1950-1445-A7CB-5A142880725F}" srcOrd="1" destOrd="0" presId="urn:microsoft.com/office/officeart/2005/8/layout/orgChart1"/>
    <dgm:cxn modelId="{9ED628E7-CC80-4445-8FEB-FF167AF510F2}" type="presParOf" srcId="{8AEA6172-FD1C-0F44-BE31-0FB205117822}" destId="{6CB50A40-5660-584B-9810-B53B095EDB3C}" srcOrd="1" destOrd="0" presId="urn:microsoft.com/office/officeart/2005/8/layout/orgChart1"/>
    <dgm:cxn modelId="{05F963C0-55A5-B34F-A835-E1C9D76D927E}" type="presParOf" srcId="{6CB50A40-5660-584B-9810-B53B095EDB3C}" destId="{C9640CCC-906F-9646-89B9-BF1E869ECAD4}" srcOrd="0" destOrd="0" presId="urn:microsoft.com/office/officeart/2005/8/layout/orgChart1"/>
    <dgm:cxn modelId="{D71DED9B-D0DC-9648-B76D-C313D407B963}" type="presParOf" srcId="{6CB50A40-5660-584B-9810-B53B095EDB3C}" destId="{1504040E-3E7A-114F-84C2-71737A2DB141}" srcOrd="1" destOrd="0" presId="urn:microsoft.com/office/officeart/2005/8/layout/orgChart1"/>
    <dgm:cxn modelId="{A173A003-2CAE-DE49-A156-FE3D14E6EFEA}" type="presParOf" srcId="{1504040E-3E7A-114F-84C2-71737A2DB141}" destId="{51B238EA-58B4-7F41-8015-06A347EAE83A}" srcOrd="0" destOrd="0" presId="urn:microsoft.com/office/officeart/2005/8/layout/orgChart1"/>
    <dgm:cxn modelId="{E6B55CF8-7521-0D46-A0E1-92FCDB95B4E5}" type="presParOf" srcId="{51B238EA-58B4-7F41-8015-06A347EAE83A}" destId="{2F9ABA64-A2F8-AB47-A534-D65731F5899B}" srcOrd="0" destOrd="0" presId="urn:microsoft.com/office/officeart/2005/8/layout/orgChart1"/>
    <dgm:cxn modelId="{77514581-CACC-5C4E-BC6D-9B52D1A8C3E6}" type="presParOf" srcId="{51B238EA-58B4-7F41-8015-06A347EAE83A}" destId="{8AD13B75-670F-BB46-8A7E-ECAB28F22B8B}" srcOrd="1" destOrd="0" presId="urn:microsoft.com/office/officeart/2005/8/layout/orgChart1"/>
    <dgm:cxn modelId="{AC32E4C6-CC27-7E43-ABCC-E2C31395B038}" type="presParOf" srcId="{1504040E-3E7A-114F-84C2-71737A2DB141}" destId="{ECAA8F08-68FA-C847-A2D0-FAE130E9C1F8}" srcOrd="1" destOrd="0" presId="urn:microsoft.com/office/officeart/2005/8/layout/orgChart1"/>
    <dgm:cxn modelId="{25DE6E51-827F-4645-A624-8288E6C0B86D}" type="presParOf" srcId="{1504040E-3E7A-114F-84C2-71737A2DB141}" destId="{91943AAE-81E2-8C42-A7D1-3DB33B18DFCC}" srcOrd="2" destOrd="0" presId="urn:microsoft.com/office/officeart/2005/8/layout/orgChart1"/>
    <dgm:cxn modelId="{BBE1507F-FA43-E745-9B9E-062FD089F748}" type="presParOf" srcId="{8AEA6172-FD1C-0F44-BE31-0FB205117822}" destId="{EACB2DCF-E2D6-4547-9F1B-B2F807D12275}" srcOrd="2" destOrd="0" presId="urn:microsoft.com/office/officeart/2005/8/layout/orgChart1"/>
    <dgm:cxn modelId="{009C0F3F-6C96-2146-8C1E-1923F219DDC1}" type="presParOf" srcId="{8EBB2F50-C28F-9044-9F09-FBBCE3623F44}" destId="{AE890A62-F3B8-5948-B739-F9F0335E25A3}" srcOrd="2" destOrd="0" presId="urn:microsoft.com/office/officeart/2005/8/layout/orgChart1"/>
    <dgm:cxn modelId="{5C17E6E8-0389-D649-9297-2A5A65744B5E}" type="presParOf" srcId="{3B1214C1-9F10-F34F-AAE4-46D7F05C2670}" destId="{7042E24A-7B70-3A40-9185-2E5DE8CCA079}" srcOrd="2" destOrd="0" presId="urn:microsoft.com/office/officeart/2005/8/layout/orgChart1"/>
    <dgm:cxn modelId="{BDD16054-3BF7-7D40-A2E2-270C6684072A}" type="presParOf" srcId="{234795A9-5076-3044-9964-C98D2CE7D6A1}" destId="{66D8FEF9-1D0D-7F4D-9471-9B2704872EAC}" srcOrd="2" destOrd="0" presId="urn:microsoft.com/office/officeart/2005/8/layout/orgChart1"/>
    <dgm:cxn modelId="{293D8772-00C2-1F4C-9284-43D1B2BEDD3E}" type="presParOf" srcId="{CCC73B4D-02F3-504E-B8CC-2FBB7423D096}" destId="{3E8BDC3F-6567-5744-9347-E86FE245174C}" srcOrd="2" destOrd="0" presId="urn:microsoft.com/office/officeart/2005/8/layout/orgChart1"/>
    <dgm:cxn modelId="{58A445FA-C216-9349-A281-C106ECCC1CA4}" type="presParOf" srcId="{CCF67831-5DF1-B049-934C-9DD0BBF1018F}" destId="{A192B207-1E03-2C44-AA31-C4F594BDD454}" srcOrd="2" destOrd="0" presId="urn:microsoft.com/office/officeart/2005/8/layout/orgChart1"/>
    <dgm:cxn modelId="{2C43C31A-2026-A546-989A-C7FB5C3CAFB2}" type="presParOf" srcId="{39CAC806-5F85-2B45-9F9D-998F661116D1}" destId="{65346976-F9E2-2846-A0A5-CE575F91F7CA}" srcOrd="2" destOrd="0" presId="urn:microsoft.com/office/officeart/2005/8/layout/orgChart1"/>
    <dgm:cxn modelId="{B2C52D1F-5AAA-A24B-BA90-5DE48201CE2A}" type="presParOf" srcId="{5FCB67DE-45FE-ED4C-AF41-6581B1764353}" destId="{CD19182C-6272-0749-BD7F-E704306061C3}" srcOrd="2" destOrd="0" presId="urn:microsoft.com/office/officeart/2005/8/layout/orgChart1"/>
    <dgm:cxn modelId="{1C8E381C-3CF4-574E-8121-D02C957E9B7F}" type="presParOf" srcId="{9358E36B-7A51-0346-B2E1-8AA0479DA745}" destId="{E6796C34-6D22-1543-9D4E-22DC377FC8B8}" srcOrd="2" destOrd="0" presId="urn:microsoft.com/office/officeart/2005/8/layout/orgChart1"/>
    <dgm:cxn modelId="{D3CBE1EE-A516-734B-9F02-9050ABF29516}" type="presParOf" srcId="{471A8C87-DE5A-2C42-8882-D5110F5E9B81}" destId="{A9C32FAC-27F2-E844-9F4A-A6AF5F2264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EAC46-5D2E-DC41-A96F-960167490338}">
      <dsp:nvSpPr>
        <dsp:cNvPr id="0" name=""/>
        <dsp:cNvSpPr/>
      </dsp:nvSpPr>
      <dsp:spPr>
        <a:xfrm>
          <a:off x="654745" y="4797165"/>
          <a:ext cx="181101" cy="400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5"/>
              </a:lnTo>
              <a:lnTo>
                <a:pt x="181101" y="40090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C436-2657-6F44-A00F-923780853FEE}">
      <dsp:nvSpPr>
        <dsp:cNvPr id="0" name=""/>
        <dsp:cNvSpPr/>
      </dsp:nvSpPr>
      <dsp:spPr>
        <a:xfrm>
          <a:off x="1091963" y="4172781"/>
          <a:ext cx="91440" cy="18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25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494C-9D8E-224C-80ED-F18B173200D4}">
      <dsp:nvSpPr>
        <dsp:cNvPr id="0" name=""/>
        <dsp:cNvSpPr/>
      </dsp:nvSpPr>
      <dsp:spPr>
        <a:xfrm>
          <a:off x="1091963" y="3550597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14C8-D333-0342-91AF-CD76DB3173D4}">
      <dsp:nvSpPr>
        <dsp:cNvPr id="0" name=""/>
        <dsp:cNvSpPr/>
      </dsp:nvSpPr>
      <dsp:spPr>
        <a:xfrm>
          <a:off x="1091963" y="2928412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2E1A-3716-6C45-97F6-90FA7D1BAEF5}">
      <dsp:nvSpPr>
        <dsp:cNvPr id="0" name=""/>
        <dsp:cNvSpPr/>
      </dsp:nvSpPr>
      <dsp:spPr>
        <a:xfrm>
          <a:off x="1091963" y="230622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5F2E-A166-374B-A0FE-E3C01217EA51}">
      <dsp:nvSpPr>
        <dsp:cNvPr id="0" name=""/>
        <dsp:cNvSpPr/>
      </dsp:nvSpPr>
      <dsp:spPr>
        <a:xfrm>
          <a:off x="1091963" y="1684043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2571D-C4F4-7240-BBC9-8F97DE92F976}">
      <dsp:nvSpPr>
        <dsp:cNvPr id="0" name=""/>
        <dsp:cNvSpPr/>
      </dsp:nvSpPr>
      <dsp:spPr>
        <a:xfrm>
          <a:off x="1091963" y="106185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C84EA-4B27-3F4F-AE1B-95766882E716}">
      <dsp:nvSpPr>
        <dsp:cNvPr id="0" name=""/>
        <dsp:cNvSpPr/>
      </dsp:nvSpPr>
      <dsp:spPr>
        <a:xfrm>
          <a:off x="1091963" y="439674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16763-DB4C-F54A-9D3D-4E2EAC4C3AA0}">
      <dsp:nvSpPr>
        <dsp:cNvPr id="0" name=""/>
        <dsp:cNvSpPr/>
      </dsp:nvSpPr>
      <dsp:spPr>
        <a:xfrm>
          <a:off x="240177" y="1516"/>
          <a:ext cx="1795011" cy="438158"/>
        </a:xfrm>
        <a:prstGeom prst="rect">
          <a:avLst/>
        </a:prstGeom>
        <a:solidFill>
          <a:srgbClr val="E52878"/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Antonio" panose="02000503000000000000" pitchFamily="2" charset="77"/>
            </a:rPr>
            <a:t>Branding and Positioning</a:t>
          </a:r>
        </a:p>
      </dsp:txBody>
      <dsp:txXfrm>
        <a:off x="240177" y="1516"/>
        <a:ext cx="1795011" cy="438158"/>
      </dsp:txXfrm>
    </dsp:sp>
    <dsp:sp modelId="{77FBA963-5ABB-B840-A4A2-237B570A26A2}">
      <dsp:nvSpPr>
        <dsp:cNvPr id="0" name=""/>
        <dsp:cNvSpPr/>
      </dsp:nvSpPr>
      <dsp:spPr>
        <a:xfrm>
          <a:off x="526921" y="623700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Branding &amp; Awareness</a:t>
          </a:r>
        </a:p>
      </dsp:txBody>
      <dsp:txXfrm>
        <a:off x="526921" y="623700"/>
        <a:ext cx="1221523" cy="438158"/>
      </dsp:txXfrm>
    </dsp:sp>
    <dsp:sp modelId="{0EA229D5-5B0E-FD4D-9619-7497D3D4860C}">
      <dsp:nvSpPr>
        <dsp:cNvPr id="0" name=""/>
        <dsp:cNvSpPr/>
      </dsp:nvSpPr>
      <dsp:spPr>
        <a:xfrm>
          <a:off x="526921" y="1245885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Graphic Design</a:t>
          </a:r>
        </a:p>
      </dsp:txBody>
      <dsp:txXfrm>
        <a:off x="526921" y="1245885"/>
        <a:ext cx="1221523" cy="438158"/>
      </dsp:txXfrm>
    </dsp:sp>
    <dsp:sp modelId="{93F9B477-5CD7-4341-BFAC-ED04B5FBC661}">
      <dsp:nvSpPr>
        <dsp:cNvPr id="0" name=""/>
        <dsp:cNvSpPr/>
      </dsp:nvSpPr>
      <dsp:spPr>
        <a:xfrm>
          <a:off x="526921" y="1868069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Buyer Personas</a:t>
          </a:r>
        </a:p>
      </dsp:txBody>
      <dsp:txXfrm>
        <a:off x="526921" y="1868069"/>
        <a:ext cx="1221523" cy="438158"/>
      </dsp:txXfrm>
    </dsp:sp>
    <dsp:sp modelId="{9C119E52-2EEF-6E4B-8275-C13CBE0A71BA}">
      <dsp:nvSpPr>
        <dsp:cNvPr id="0" name=""/>
        <dsp:cNvSpPr/>
      </dsp:nvSpPr>
      <dsp:spPr>
        <a:xfrm>
          <a:off x="526921" y="2490254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Behaviour Psych</a:t>
          </a:r>
        </a:p>
      </dsp:txBody>
      <dsp:txXfrm>
        <a:off x="526921" y="2490254"/>
        <a:ext cx="1221523" cy="438158"/>
      </dsp:txXfrm>
    </dsp:sp>
    <dsp:sp modelId="{6F781E26-CB63-E54C-9FAC-F720DD67FEE7}">
      <dsp:nvSpPr>
        <dsp:cNvPr id="0" name=""/>
        <dsp:cNvSpPr/>
      </dsp:nvSpPr>
      <dsp:spPr>
        <a:xfrm>
          <a:off x="526921" y="3112438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Buyer Journey</a:t>
          </a:r>
        </a:p>
      </dsp:txBody>
      <dsp:txXfrm>
        <a:off x="526921" y="3112438"/>
        <a:ext cx="1221523" cy="438158"/>
      </dsp:txXfrm>
    </dsp:sp>
    <dsp:sp modelId="{E3A582E1-683C-B745-A0D6-72333BC6BA8C}">
      <dsp:nvSpPr>
        <dsp:cNvPr id="0" name=""/>
        <dsp:cNvSpPr/>
      </dsp:nvSpPr>
      <dsp:spPr>
        <a:xfrm>
          <a:off x="534011" y="3734623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Testimonials &amp; Reputation</a:t>
          </a:r>
        </a:p>
      </dsp:txBody>
      <dsp:txXfrm>
        <a:off x="534011" y="3734623"/>
        <a:ext cx="1207344" cy="438158"/>
      </dsp:txXfrm>
    </dsp:sp>
    <dsp:sp modelId="{2BC4C981-2072-A14A-8336-78CC27759BD5}">
      <dsp:nvSpPr>
        <dsp:cNvPr id="0" name=""/>
        <dsp:cNvSpPr/>
      </dsp:nvSpPr>
      <dsp:spPr>
        <a:xfrm>
          <a:off x="534011" y="4359007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Customer Experience</a:t>
          </a:r>
        </a:p>
      </dsp:txBody>
      <dsp:txXfrm>
        <a:off x="534011" y="4359007"/>
        <a:ext cx="1207344" cy="438158"/>
      </dsp:txXfrm>
    </dsp:sp>
    <dsp:sp modelId="{2EEFF194-6837-4D46-92B2-3E67261B6A7E}">
      <dsp:nvSpPr>
        <dsp:cNvPr id="0" name=""/>
        <dsp:cNvSpPr/>
      </dsp:nvSpPr>
      <dsp:spPr>
        <a:xfrm>
          <a:off x="835847" y="4978992"/>
          <a:ext cx="876316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35847" y="4978992"/>
        <a:ext cx="876316" cy="438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EAC46-5D2E-DC41-A96F-960167490338}">
      <dsp:nvSpPr>
        <dsp:cNvPr id="0" name=""/>
        <dsp:cNvSpPr/>
      </dsp:nvSpPr>
      <dsp:spPr>
        <a:xfrm>
          <a:off x="654745" y="4797165"/>
          <a:ext cx="181101" cy="400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5"/>
              </a:lnTo>
              <a:lnTo>
                <a:pt x="181101" y="40090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C436-2657-6F44-A00F-923780853FEE}">
      <dsp:nvSpPr>
        <dsp:cNvPr id="0" name=""/>
        <dsp:cNvSpPr/>
      </dsp:nvSpPr>
      <dsp:spPr>
        <a:xfrm>
          <a:off x="1091963" y="4172781"/>
          <a:ext cx="91440" cy="18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25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494C-9D8E-224C-80ED-F18B173200D4}">
      <dsp:nvSpPr>
        <dsp:cNvPr id="0" name=""/>
        <dsp:cNvSpPr/>
      </dsp:nvSpPr>
      <dsp:spPr>
        <a:xfrm>
          <a:off x="1091963" y="3550597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14C8-D333-0342-91AF-CD76DB3173D4}">
      <dsp:nvSpPr>
        <dsp:cNvPr id="0" name=""/>
        <dsp:cNvSpPr/>
      </dsp:nvSpPr>
      <dsp:spPr>
        <a:xfrm>
          <a:off x="1091963" y="2928412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2E1A-3716-6C45-97F6-90FA7D1BAEF5}">
      <dsp:nvSpPr>
        <dsp:cNvPr id="0" name=""/>
        <dsp:cNvSpPr/>
      </dsp:nvSpPr>
      <dsp:spPr>
        <a:xfrm>
          <a:off x="1091963" y="230622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5F2E-A166-374B-A0FE-E3C01217EA51}">
      <dsp:nvSpPr>
        <dsp:cNvPr id="0" name=""/>
        <dsp:cNvSpPr/>
      </dsp:nvSpPr>
      <dsp:spPr>
        <a:xfrm>
          <a:off x="1091963" y="1684043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2571D-C4F4-7240-BBC9-8F97DE92F976}">
      <dsp:nvSpPr>
        <dsp:cNvPr id="0" name=""/>
        <dsp:cNvSpPr/>
      </dsp:nvSpPr>
      <dsp:spPr>
        <a:xfrm>
          <a:off x="1091963" y="106185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C84EA-4B27-3F4F-AE1B-95766882E716}">
      <dsp:nvSpPr>
        <dsp:cNvPr id="0" name=""/>
        <dsp:cNvSpPr/>
      </dsp:nvSpPr>
      <dsp:spPr>
        <a:xfrm>
          <a:off x="1091963" y="439674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16763-DB4C-F54A-9D3D-4E2EAC4C3AA0}">
      <dsp:nvSpPr>
        <dsp:cNvPr id="0" name=""/>
        <dsp:cNvSpPr/>
      </dsp:nvSpPr>
      <dsp:spPr>
        <a:xfrm>
          <a:off x="240177" y="1516"/>
          <a:ext cx="1795011" cy="438158"/>
        </a:xfrm>
        <a:prstGeom prst="rect">
          <a:avLst/>
        </a:prstGeom>
        <a:solidFill>
          <a:srgbClr val="E52878"/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Antonio" panose="02000503000000000000" pitchFamily="2" charset="77"/>
            </a:rPr>
            <a:t>Directing Traffic</a:t>
          </a:r>
        </a:p>
      </dsp:txBody>
      <dsp:txXfrm>
        <a:off x="240177" y="1516"/>
        <a:ext cx="1795011" cy="438158"/>
      </dsp:txXfrm>
    </dsp:sp>
    <dsp:sp modelId="{77FBA963-5ABB-B840-A4A2-237B570A26A2}">
      <dsp:nvSpPr>
        <dsp:cNvPr id="0" name=""/>
        <dsp:cNvSpPr/>
      </dsp:nvSpPr>
      <dsp:spPr>
        <a:xfrm>
          <a:off x="526921" y="623700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Pay Per Click</a:t>
          </a:r>
        </a:p>
      </dsp:txBody>
      <dsp:txXfrm>
        <a:off x="526921" y="623700"/>
        <a:ext cx="1221523" cy="438158"/>
      </dsp:txXfrm>
    </dsp:sp>
    <dsp:sp modelId="{0EA229D5-5B0E-FD4D-9619-7497D3D4860C}">
      <dsp:nvSpPr>
        <dsp:cNvPr id="0" name=""/>
        <dsp:cNvSpPr/>
      </dsp:nvSpPr>
      <dsp:spPr>
        <a:xfrm>
          <a:off x="526921" y="1245885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On Page SEO</a:t>
          </a:r>
        </a:p>
      </dsp:txBody>
      <dsp:txXfrm>
        <a:off x="526921" y="1245885"/>
        <a:ext cx="1221523" cy="438158"/>
      </dsp:txXfrm>
    </dsp:sp>
    <dsp:sp modelId="{93F9B477-5CD7-4341-BFAC-ED04B5FBC661}">
      <dsp:nvSpPr>
        <dsp:cNvPr id="0" name=""/>
        <dsp:cNvSpPr/>
      </dsp:nvSpPr>
      <dsp:spPr>
        <a:xfrm>
          <a:off x="526921" y="1868069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Schema Mark up</a:t>
          </a:r>
          <a:endParaRPr lang="en-GB" sz="1200" b="0" i="0" kern="120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sp:txBody>
      <dsp:txXfrm>
        <a:off x="526921" y="1868069"/>
        <a:ext cx="1221523" cy="438158"/>
      </dsp:txXfrm>
    </dsp:sp>
    <dsp:sp modelId="{9C119E52-2EEF-6E4B-8275-C13CBE0A71BA}">
      <dsp:nvSpPr>
        <dsp:cNvPr id="0" name=""/>
        <dsp:cNvSpPr/>
      </dsp:nvSpPr>
      <dsp:spPr>
        <a:xfrm>
          <a:off x="526921" y="2490254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Copywriting</a:t>
          </a:r>
        </a:p>
      </dsp:txBody>
      <dsp:txXfrm>
        <a:off x="526921" y="2490254"/>
        <a:ext cx="1221523" cy="438158"/>
      </dsp:txXfrm>
    </dsp:sp>
    <dsp:sp modelId="{6F781E26-CB63-E54C-9FAC-F720DD67FEE7}">
      <dsp:nvSpPr>
        <dsp:cNvPr id="0" name=""/>
        <dsp:cNvSpPr/>
      </dsp:nvSpPr>
      <dsp:spPr>
        <a:xfrm>
          <a:off x="526921" y="3112438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Outreach &amp; Backlinks</a:t>
          </a:r>
        </a:p>
      </dsp:txBody>
      <dsp:txXfrm>
        <a:off x="526921" y="3112438"/>
        <a:ext cx="1221523" cy="438158"/>
      </dsp:txXfrm>
    </dsp:sp>
    <dsp:sp modelId="{E3A582E1-683C-B745-A0D6-72333BC6BA8C}">
      <dsp:nvSpPr>
        <dsp:cNvPr id="0" name=""/>
        <dsp:cNvSpPr/>
      </dsp:nvSpPr>
      <dsp:spPr>
        <a:xfrm>
          <a:off x="534011" y="3734623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Social Media Marketing</a:t>
          </a:r>
        </a:p>
      </dsp:txBody>
      <dsp:txXfrm>
        <a:off x="534011" y="3734623"/>
        <a:ext cx="1207344" cy="438158"/>
      </dsp:txXfrm>
    </dsp:sp>
    <dsp:sp modelId="{2BC4C981-2072-A14A-8336-78CC27759BD5}">
      <dsp:nvSpPr>
        <dsp:cNvPr id="0" name=""/>
        <dsp:cNvSpPr/>
      </dsp:nvSpPr>
      <dsp:spPr>
        <a:xfrm>
          <a:off x="534011" y="4359007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Web Development</a:t>
          </a:r>
        </a:p>
      </dsp:txBody>
      <dsp:txXfrm>
        <a:off x="534011" y="4359007"/>
        <a:ext cx="1207344" cy="438158"/>
      </dsp:txXfrm>
    </dsp:sp>
    <dsp:sp modelId="{2EEFF194-6837-4D46-92B2-3E67261B6A7E}">
      <dsp:nvSpPr>
        <dsp:cNvPr id="0" name=""/>
        <dsp:cNvSpPr/>
      </dsp:nvSpPr>
      <dsp:spPr>
        <a:xfrm>
          <a:off x="835847" y="4978992"/>
          <a:ext cx="876316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35847" y="4978992"/>
        <a:ext cx="876316" cy="438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EAC46-5D2E-DC41-A96F-960167490338}">
      <dsp:nvSpPr>
        <dsp:cNvPr id="0" name=""/>
        <dsp:cNvSpPr/>
      </dsp:nvSpPr>
      <dsp:spPr>
        <a:xfrm>
          <a:off x="654745" y="4797165"/>
          <a:ext cx="181101" cy="400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5"/>
              </a:lnTo>
              <a:lnTo>
                <a:pt x="181101" y="40090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C436-2657-6F44-A00F-923780853FEE}">
      <dsp:nvSpPr>
        <dsp:cNvPr id="0" name=""/>
        <dsp:cNvSpPr/>
      </dsp:nvSpPr>
      <dsp:spPr>
        <a:xfrm>
          <a:off x="1091963" y="4172781"/>
          <a:ext cx="91440" cy="18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25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494C-9D8E-224C-80ED-F18B173200D4}">
      <dsp:nvSpPr>
        <dsp:cNvPr id="0" name=""/>
        <dsp:cNvSpPr/>
      </dsp:nvSpPr>
      <dsp:spPr>
        <a:xfrm>
          <a:off x="1091963" y="3550597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14C8-D333-0342-91AF-CD76DB3173D4}">
      <dsp:nvSpPr>
        <dsp:cNvPr id="0" name=""/>
        <dsp:cNvSpPr/>
      </dsp:nvSpPr>
      <dsp:spPr>
        <a:xfrm>
          <a:off x="1091963" y="2928412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2E1A-3716-6C45-97F6-90FA7D1BAEF5}">
      <dsp:nvSpPr>
        <dsp:cNvPr id="0" name=""/>
        <dsp:cNvSpPr/>
      </dsp:nvSpPr>
      <dsp:spPr>
        <a:xfrm>
          <a:off x="1091963" y="230622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5F2E-A166-374B-A0FE-E3C01217EA51}">
      <dsp:nvSpPr>
        <dsp:cNvPr id="0" name=""/>
        <dsp:cNvSpPr/>
      </dsp:nvSpPr>
      <dsp:spPr>
        <a:xfrm>
          <a:off x="1091963" y="1684043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2571D-C4F4-7240-BBC9-8F97DE92F976}">
      <dsp:nvSpPr>
        <dsp:cNvPr id="0" name=""/>
        <dsp:cNvSpPr/>
      </dsp:nvSpPr>
      <dsp:spPr>
        <a:xfrm>
          <a:off x="1091963" y="106185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C84EA-4B27-3F4F-AE1B-95766882E716}">
      <dsp:nvSpPr>
        <dsp:cNvPr id="0" name=""/>
        <dsp:cNvSpPr/>
      </dsp:nvSpPr>
      <dsp:spPr>
        <a:xfrm>
          <a:off x="1091963" y="439674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16763-DB4C-F54A-9D3D-4E2EAC4C3AA0}">
      <dsp:nvSpPr>
        <dsp:cNvPr id="0" name=""/>
        <dsp:cNvSpPr/>
      </dsp:nvSpPr>
      <dsp:spPr>
        <a:xfrm>
          <a:off x="240177" y="1516"/>
          <a:ext cx="1795011" cy="438158"/>
        </a:xfrm>
        <a:prstGeom prst="rect">
          <a:avLst/>
        </a:prstGeom>
        <a:solidFill>
          <a:srgbClr val="E52878"/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Antonio" panose="02000503000000000000" pitchFamily="2" charset="77"/>
            </a:rPr>
            <a:t>Converting Leads</a:t>
          </a:r>
        </a:p>
      </dsp:txBody>
      <dsp:txXfrm>
        <a:off x="240177" y="1516"/>
        <a:ext cx="1795011" cy="438158"/>
      </dsp:txXfrm>
    </dsp:sp>
    <dsp:sp modelId="{77FBA963-5ABB-B840-A4A2-237B570A26A2}">
      <dsp:nvSpPr>
        <dsp:cNvPr id="0" name=""/>
        <dsp:cNvSpPr/>
      </dsp:nvSpPr>
      <dsp:spPr>
        <a:xfrm>
          <a:off x="526921" y="623700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Lead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Generation</a:t>
          </a:r>
        </a:p>
      </dsp:txBody>
      <dsp:txXfrm>
        <a:off x="526921" y="623700"/>
        <a:ext cx="1221523" cy="438158"/>
      </dsp:txXfrm>
    </dsp:sp>
    <dsp:sp modelId="{0EA229D5-5B0E-FD4D-9619-7497D3D4860C}">
      <dsp:nvSpPr>
        <dsp:cNvPr id="0" name=""/>
        <dsp:cNvSpPr/>
      </dsp:nvSpPr>
      <dsp:spPr>
        <a:xfrm>
          <a:off x="526921" y="1245885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Conversion Rate Optimisation</a:t>
          </a:r>
        </a:p>
      </dsp:txBody>
      <dsp:txXfrm>
        <a:off x="526921" y="1245885"/>
        <a:ext cx="1221523" cy="438158"/>
      </dsp:txXfrm>
    </dsp:sp>
    <dsp:sp modelId="{93F9B477-5CD7-4341-BFAC-ED04B5FBC661}">
      <dsp:nvSpPr>
        <dsp:cNvPr id="0" name=""/>
        <dsp:cNvSpPr/>
      </dsp:nvSpPr>
      <dsp:spPr>
        <a:xfrm>
          <a:off x="526921" y="1868069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Copywriting</a:t>
          </a:r>
        </a:p>
      </dsp:txBody>
      <dsp:txXfrm>
        <a:off x="526921" y="1868069"/>
        <a:ext cx="1221523" cy="438158"/>
      </dsp:txXfrm>
    </dsp:sp>
    <dsp:sp modelId="{9C119E52-2EEF-6E4B-8275-C13CBE0A71BA}">
      <dsp:nvSpPr>
        <dsp:cNvPr id="0" name=""/>
        <dsp:cNvSpPr/>
      </dsp:nvSpPr>
      <dsp:spPr>
        <a:xfrm>
          <a:off x="526921" y="2490254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User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Experience</a:t>
          </a:r>
        </a:p>
      </dsp:txBody>
      <dsp:txXfrm>
        <a:off x="526921" y="2490254"/>
        <a:ext cx="1221523" cy="438158"/>
      </dsp:txXfrm>
    </dsp:sp>
    <dsp:sp modelId="{6F781E26-CB63-E54C-9FAC-F720DD67FEE7}">
      <dsp:nvSpPr>
        <dsp:cNvPr id="0" name=""/>
        <dsp:cNvSpPr/>
      </dsp:nvSpPr>
      <dsp:spPr>
        <a:xfrm>
          <a:off x="526921" y="3112438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AB Testing</a:t>
          </a:r>
        </a:p>
      </dsp:txBody>
      <dsp:txXfrm>
        <a:off x="526921" y="3112438"/>
        <a:ext cx="1221523" cy="438158"/>
      </dsp:txXfrm>
    </dsp:sp>
    <dsp:sp modelId="{E3A582E1-683C-B745-A0D6-72333BC6BA8C}">
      <dsp:nvSpPr>
        <dsp:cNvPr id="0" name=""/>
        <dsp:cNvSpPr/>
      </dsp:nvSpPr>
      <dsp:spPr>
        <a:xfrm>
          <a:off x="534011" y="3734623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Landing Page Optimisation</a:t>
          </a:r>
        </a:p>
      </dsp:txBody>
      <dsp:txXfrm>
        <a:off x="534011" y="3734623"/>
        <a:ext cx="1207344" cy="438158"/>
      </dsp:txXfrm>
    </dsp:sp>
    <dsp:sp modelId="{2BC4C981-2072-A14A-8336-78CC27759BD5}">
      <dsp:nvSpPr>
        <dsp:cNvPr id="0" name=""/>
        <dsp:cNvSpPr/>
      </dsp:nvSpPr>
      <dsp:spPr>
        <a:xfrm>
          <a:off x="534011" y="4359007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Retargeting/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Remarking</a:t>
          </a:r>
        </a:p>
      </dsp:txBody>
      <dsp:txXfrm>
        <a:off x="534011" y="4359007"/>
        <a:ext cx="1207344" cy="438158"/>
      </dsp:txXfrm>
    </dsp:sp>
    <dsp:sp modelId="{2EEFF194-6837-4D46-92B2-3E67261B6A7E}">
      <dsp:nvSpPr>
        <dsp:cNvPr id="0" name=""/>
        <dsp:cNvSpPr/>
      </dsp:nvSpPr>
      <dsp:spPr>
        <a:xfrm>
          <a:off x="835847" y="4978992"/>
          <a:ext cx="876316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35847" y="4978992"/>
        <a:ext cx="876316" cy="438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EAC46-5D2E-DC41-A96F-960167490338}">
      <dsp:nvSpPr>
        <dsp:cNvPr id="0" name=""/>
        <dsp:cNvSpPr/>
      </dsp:nvSpPr>
      <dsp:spPr>
        <a:xfrm>
          <a:off x="654745" y="4797165"/>
          <a:ext cx="181101" cy="400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5"/>
              </a:lnTo>
              <a:lnTo>
                <a:pt x="181101" y="40090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C436-2657-6F44-A00F-923780853FEE}">
      <dsp:nvSpPr>
        <dsp:cNvPr id="0" name=""/>
        <dsp:cNvSpPr/>
      </dsp:nvSpPr>
      <dsp:spPr>
        <a:xfrm>
          <a:off x="1091963" y="4172781"/>
          <a:ext cx="91440" cy="18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6225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494C-9D8E-224C-80ED-F18B173200D4}">
      <dsp:nvSpPr>
        <dsp:cNvPr id="0" name=""/>
        <dsp:cNvSpPr/>
      </dsp:nvSpPr>
      <dsp:spPr>
        <a:xfrm>
          <a:off x="1091963" y="3550597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14C8-D333-0342-91AF-CD76DB3173D4}">
      <dsp:nvSpPr>
        <dsp:cNvPr id="0" name=""/>
        <dsp:cNvSpPr/>
      </dsp:nvSpPr>
      <dsp:spPr>
        <a:xfrm>
          <a:off x="1091963" y="2928412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2E1A-3716-6C45-97F6-90FA7D1BAEF5}">
      <dsp:nvSpPr>
        <dsp:cNvPr id="0" name=""/>
        <dsp:cNvSpPr/>
      </dsp:nvSpPr>
      <dsp:spPr>
        <a:xfrm>
          <a:off x="1091963" y="230622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5F2E-A166-374B-A0FE-E3C01217EA51}">
      <dsp:nvSpPr>
        <dsp:cNvPr id="0" name=""/>
        <dsp:cNvSpPr/>
      </dsp:nvSpPr>
      <dsp:spPr>
        <a:xfrm>
          <a:off x="1091963" y="1684043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2571D-C4F4-7240-BBC9-8F97DE92F976}">
      <dsp:nvSpPr>
        <dsp:cNvPr id="0" name=""/>
        <dsp:cNvSpPr/>
      </dsp:nvSpPr>
      <dsp:spPr>
        <a:xfrm>
          <a:off x="1091963" y="1061858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C84EA-4B27-3F4F-AE1B-95766882E716}">
      <dsp:nvSpPr>
        <dsp:cNvPr id="0" name=""/>
        <dsp:cNvSpPr/>
      </dsp:nvSpPr>
      <dsp:spPr>
        <a:xfrm>
          <a:off x="1091963" y="439674"/>
          <a:ext cx="91440" cy="184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026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16763-DB4C-F54A-9D3D-4E2EAC4C3AA0}">
      <dsp:nvSpPr>
        <dsp:cNvPr id="0" name=""/>
        <dsp:cNvSpPr/>
      </dsp:nvSpPr>
      <dsp:spPr>
        <a:xfrm>
          <a:off x="240177" y="1516"/>
          <a:ext cx="1795011" cy="438158"/>
        </a:xfrm>
        <a:prstGeom prst="rect">
          <a:avLst/>
        </a:prstGeom>
        <a:solidFill>
          <a:srgbClr val="E52878"/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Antonio" panose="02000503000000000000" pitchFamily="2" charset="77"/>
            </a:rPr>
            <a:t>Nurturing Leads</a:t>
          </a:r>
        </a:p>
      </dsp:txBody>
      <dsp:txXfrm>
        <a:off x="240177" y="1516"/>
        <a:ext cx="1795011" cy="438158"/>
      </dsp:txXfrm>
    </dsp:sp>
    <dsp:sp modelId="{77FBA963-5ABB-B840-A4A2-237B570A26A2}">
      <dsp:nvSpPr>
        <dsp:cNvPr id="0" name=""/>
        <dsp:cNvSpPr/>
      </dsp:nvSpPr>
      <dsp:spPr>
        <a:xfrm>
          <a:off x="526921" y="623700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Email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Marketing</a:t>
          </a:r>
        </a:p>
      </dsp:txBody>
      <dsp:txXfrm>
        <a:off x="526921" y="623700"/>
        <a:ext cx="1221523" cy="438158"/>
      </dsp:txXfrm>
    </dsp:sp>
    <dsp:sp modelId="{0EA229D5-5B0E-FD4D-9619-7497D3D4860C}">
      <dsp:nvSpPr>
        <dsp:cNvPr id="0" name=""/>
        <dsp:cNvSpPr/>
      </dsp:nvSpPr>
      <dsp:spPr>
        <a:xfrm>
          <a:off x="526921" y="1245885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Marketing Automation</a:t>
          </a:r>
        </a:p>
      </dsp:txBody>
      <dsp:txXfrm>
        <a:off x="526921" y="1245885"/>
        <a:ext cx="1221523" cy="438158"/>
      </dsp:txXfrm>
    </dsp:sp>
    <dsp:sp modelId="{93F9B477-5CD7-4341-BFAC-ED04B5FBC661}">
      <dsp:nvSpPr>
        <dsp:cNvPr id="0" name=""/>
        <dsp:cNvSpPr/>
      </dsp:nvSpPr>
      <dsp:spPr>
        <a:xfrm>
          <a:off x="526921" y="1868069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Funnels</a:t>
          </a:r>
        </a:p>
      </dsp:txBody>
      <dsp:txXfrm>
        <a:off x="526921" y="1868069"/>
        <a:ext cx="1221523" cy="438158"/>
      </dsp:txXfrm>
    </dsp:sp>
    <dsp:sp modelId="{9C119E52-2EEF-6E4B-8275-C13CBE0A71BA}">
      <dsp:nvSpPr>
        <dsp:cNvPr id="0" name=""/>
        <dsp:cNvSpPr/>
      </dsp:nvSpPr>
      <dsp:spPr>
        <a:xfrm>
          <a:off x="526921" y="2490254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Personalised Marketing</a:t>
          </a:r>
        </a:p>
      </dsp:txBody>
      <dsp:txXfrm>
        <a:off x="526921" y="2490254"/>
        <a:ext cx="1221523" cy="438158"/>
      </dsp:txXfrm>
    </dsp:sp>
    <dsp:sp modelId="{6F781E26-CB63-E54C-9FAC-F720DD67FEE7}">
      <dsp:nvSpPr>
        <dsp:cNvPr id="0" name=""/>
        <dsp:cNvSpPr/>
      </dsp:nvSpPr>
      <dsp:spPr>
        <a:xfrm>
          <a:off x="526921" y="3112438"/>
          <a:ext cx="1221523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Sales Enablement</a:t>
          </a:r>
        </a:p>
      </dsp:txBody>
      <dsp:txXfrm>
        <a:off x="526921" y="3112438"/>
        <a:ext cx="1221523" cy="438158"/>
      </dsp:txXfrm>
    </dsp:sp>
    <dsp:sp modelId="{E3A582E1-683C-B745-A0D6-72333BC6BA8C}">
      <dsp:nvSpPr>
        <dsp:cNvPr id="0" name=""/>
        <dsp:cNvSpPr/>
      </dsp:nvSpPr>
      <dsp:spPr>
        <a:xfrm>
          <a:off x="534011" y="3734623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0" i="0" kern="120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sp:txBody>
      <dsp:txXfrm>
        <a:off x="534011" y="3734623"/>
        <a:ext cx="1207344" cy="438158"/>
      </dsp:txXfrm>
    </dsp:sp>
    <dsp:sp modelId="{2BC4C981-2072-A14A-8336-78CC27759BD5}">
      <dsp:nvSpPr>
        <dsp:cNvPr id="0" name=""/>
        <dsp:cNvSpPr/>
      </dsp:nvSpPr>
      <dsp:spPr>
        <a:xfrm>
          <a:off x="534011" y="4359007"/>
          <a:ext cx="1207344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0" i="0" kern="1200" dirty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endParaRPr>
        </a:p>
      </dsp:txBody>
      <dsp:txXfrm>
        <a:off x="534011" y="4359007"/>
        <a:ext cx="1207344" cy="438158"/>
      </dsp:txXfrm>
    </dsp:sp>
    <dsp:sp modelId="{2EEFF194-6837-4D46-92B2-3E67261B6A7E}">
      <dsp:nvSpPr>
        <dsp:cNvPr id="0" name=""/>
        <dsp:cNvSpPr/>
      </dsp:nvSpPr>
      <dsp:spPr>
        <a:xfrm>
          <a:off x="835847" y="4978992"/>
          <a:ext cx="876316" cy="438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35847" y="4978992"/>
        <a:ext cx="876316" cy="438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40CCC-906F-9646-89B9-BF1E869ECAD4}">
      <dsp:nvSpPr>
        <dsp:cNvPr id="0" name=""/>
        <dsp:cNvSpPr/>
      </dsp:nvSpPr>
      <dsp:spPr>
        <a:xfrm>
          <a:off x="696900" y="5591430"/>
          <a:ext cx="165293" cy="370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524"/>
              </a:lnTo>
              <a:lnTo>
                <a:pt x="165293" y="37052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C292A-7FB3-5D47-B64B-BE6B99FCD502}">
      <dsp:nvSpPr>
        <dsp:cNvPr id="0" name=""/>
        <dsp:cNvSpPr/>
      </dsp:nvSpPr>
      <dsp:spPr>
        <a:xfrm>
          <a:off x="1091963" y="5019533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D7B7A-393D-B140-ADB5-6CE4E8E3E18A}">
      <dsp:nvSpPr>
        <dsp:cNvPr id="0" name=""/>
        <dsp:cNvSpPr/>
      </dsp:nvSpPr>
      <dsp:spPr>
        <a:xfrm>
          <a:off x="1091963" y="4449658"/>
          <a:ext cx="91440" cy="1671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130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C436-2657-6F44-A00F-923780853FEE}">
      <dsp:nvSpPr>
        <dsp:cNvPr id="0" name=""/>
        <dsp:cNvSpPr/>
      </dsp:nvSpPr>
      <dsp:spPr>
        <a:xfrm>
          <a:off x="1091963" y="3875739"/>
          <a:ext cx="91440" cy="1711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174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494C-9D8E-224C-80ED-F18B173200D4}">
      <dsp:nvSpPr>
        <dsp:cNvPr id="0" name=""/>
        <dsp:cNvSpPr/>
      </dsp:nvSpPr>
      <dsp:spPr>
        <a:xfrm>
          <a:off x="1091963" y="3303842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F14C8-D333-0342-91AF-CD76DB3173D4}">
      <dsp:nvSpPr>
        <dsp:cNvPr id="0" name=""/>
        <dsp:cNvSpPr/>
      </dsp:nvSpPr>
      <dsp:spPr>
        <a:xfrm>
          <a:off x="1091963" y="2731945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2E1A-3716-6C45-97F6-90FA7D1BAEF5}">
      <dsp:nvSpPr>
        <dsp:cNvPr id="0" name=""/>
        <dsp:cNvSpPr/>
      </dsp:nvSpPr>
      <dsp:spPr>
        <a:xfrm>
          <a:off x="1091963" y="2160048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5F2E-A166-374B-A0FE-E3C01217EA51}">
      <dsp:nvSpPr>
        <dsp:cNvPr id="0" name=""/>
        <dsp:cNvSpPr/>
      </dsp:nvSpPr>
      <dsp:spPr>
        <a:xfrm>
          <a:off x="1091963" y="1588151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2571D-C4F4-7240-BBC9-8F97DE92F976}">
      <dsp:nvSpPr>
        <dsp:cNvPr id="0" name=""/>
        <dsp:cNvSpPr/>
      </dsp:nvSpPr>
      <dsp:spPr>
        <a:xfrm>
          <a:off x="1091963" y="1016254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C84EA-4B27-3F4F-AE1B-95766882E716}">
      <dsp:nvSpPr>
        <dsp:cNvPr id="0" name=""/>
        <dsp:cNvSpPr/>
      </dsp:nvSpPr>
      <dsp:spPr>
        <a:xfrm>
          <a:off x="1091963" y="444357"/>
          <a:ext cx="91440" cy="16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152"/>
              </a:lnTo>
            </a:path>
          </a:pathLst>
        </a:custGeom>
        <a:noFill/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16763-DB4C-F54A-9D3D-4E2EAC4C3AA0}">
      <dsp:nvSpPr>
        <dsp:cNvPr id="0" name=""/>
        <dsp:cNvSpPr/>
      </dsp:nvSpPr>
      <dsp:spPr>
        <a:xfrm>
          <a:off x="312717" y="5132"/>
          <a:ext cx="1649931" cy="439224"/>
        </a:xfrm>
        <a:prstGeom prst="rect">
          <a:avLst/>
        </a:prstGeom>
        <a:solidFill>
          <a:srgbClr val="E5287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Antonio" panose="02000503000000000000" pitchFamily="2" charset="77"/>
            </a:rPr>
            <a:t>Data &amp; Analytics</a:t>
          </a:r>
        </a:p>
      </dsp:txBody>
      <dsp:txXfrm>
        <a:off x="312717" y="5132"/>
        <a:ext cx="1649931" cy="439224"/>
      </dsp:txXfrm>
    </dsp:sp>
    <dsp:sp modelId="{77FBA963-5ABB-B840-A4A2-237B570A26A2}">
      <dsp:nvSpPr>
        <dsp:cNvPr id="0" name=""/>
        <dsp:cNvSpPr/>
      </dsp:nvSpPr>
      <dsp:spPr>
        <a:xfrm>
          <a:off x="576285" y="613509"/>
          <a:ext cx="1122795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Analytics</a:t>
          </a:r>
        </a:p>
      </dsp:txBody>
      <dsp:txXfrm>
        <a:off x="576285" y="613509"/>
        <a:ext cx="1122795" cy="402744"/>
      </dsp:txXfrm>
    </dsp:sp>
    <dsp:sp modelId="{0EA229D5-5B0E-FD4D-9619-7497D3D4860C}">
      <dsp:nvSpPr>
        <dsp:cNvPr id="0" name=""/>
        <dsp:cNvSpPr/>
      </dsp:nvSpPr>
      <dsp:spPr>
        <a:xfrm>
          <a:off x="576285" y="1185406"/>
          <a:ext cx="1122795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 Search Console</a:t>
          </a:r>
        </a:p>
      </dsp:txBody>
      <dsp:txXfrm>
        <a:off x="576285" y="1185406"/>
        <a:ext cx="1122795" cy="402744"/>
      </dsp:txXfrm>
    </dsp:sp>
    <dsp:sp modelId="{93F9B477-5CD7-4341-BFAC-ED04B5FBC661}">
      <dsp:nvSpPr>
        <dsp:cNvPr id="0" name=""/>
        <dsp:cNvSpPr/>
      </dsp:nvSpPr>
      <dsp:spPr>
        <a:xfrm>
          <a:off x="576285" y="1757303"/>
          <a:ext cx="1122795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Google Tag Manager</a:t>
          </a:r>
        </a:p>
      </dsp:txBody>
      <dsp:txXfrm>
        <a:off x="576285" y="1757303"/>
        <a:ext cx="1122795" cy="402744"/>
      </dsp:txXfrm>
    </dsp:sp>
    <dsp:sp modelId="{9C119E52-2EEF-6E4B-8275-C13CBE0A71BA}">
      <dsp:nvSpPr>
        <dsp:cNvPr id="0" name=""/>
        <dsp:cNvSpPr/>
      </dsp:nvSpPr>
      <dsp:spPr>
        <a:xfrm>
          <a:off x="576285" y="2329201"/>
          <a:ext cx="1122795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Data Analysis</a:t>
          </a:r>
        </a:p>
      </dsp:txBody>
      <dsp:txXfrm>
        <a:off x="576285" y="2329201"/>
        <a:ext cx="1122795" cy="402744"/>
      </dsp:txXfrm>
    </dsp:sp>
    <dsp:sp modelId="{6F781E26-CB63-E54C-9FAC-F720DD67FEE7}">
      <dsp:nvSpPr>
        <dsp:cNvPr id="0" name=""/>
        <dsp:cNvSpPr/>
      </dsp:nvSpPr>
      <dsp:spPr>
        <a:xfrm>
          <a:off x="576285" y="2901098"/>
          <a:ext cx="1122795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Data</a:t>
          </a:r>
          <a:b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</a:b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Syndication</a:t>
          </a:r>
        </a:p>
      </dsp:txBody>
      <dsp:txXfrm>
        <a:off x="576285" y="2901098"/>
        <a:ext cx="1122795" cy="402744"/>
      </dsp:txXfrm>
    </dsp:sp>
    <dsp:sp modelId="{E3A582E1-683C-B745-A0D6-72333BC6BA8C}">
      <dsp:nvSpPr>
        <dsp:cNvPr id="0" name=""/>
        <dsp:cNvSpPr/>
      </dsp:nvSpPr>
      <dsp:spPr>
        <a:xfrm>
          <a:off x="582802" y="3472995"/>
          <a:ext cx="1109762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Reporting</a:t>
          </a:r>
        </a:p>
      </dsp:txBody>
      <dsp:txXfrm>
        <a:off x="582802" y="3472995"/>
        <a:ext cx="1109762" cy="402744"/>
      </dsp:txXfrm>
    </dsp:sp>
    <dsp:sp modelId="{2BC4C981-2072-A14A-8336-78CC27759BD5}">
      <dsp:nvSpPr>
        <dsp:cNvPr id="0" name=""/>
        <dsp:cNvSpPr/>
      </dsp:nvSpPr>
      <dsp:spPr>
        <a:xfrm>
          <a:off x="582802" y="4046913"/>
          <a:ext cx="1109762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Heatmaps</a:t>
          </a:r>
        </a:p>
      </dsp:txBody>
      <dsp:txXfrm>
        <a:off x="582802" y="4046913"/>
        <a:ext cx="1109762" cy="402744"/>
      </dsp:txXfrm>
    </dsp:sp>
    <dsp:sp modelId="{C7A208CE-D58A-FB43-89FC-57F15F3594B3}">
      <dsp:nvSpPr>
        <dsp:cNvPr id="0" name=""/>
        <dsp:cNvSpPr/>
      </dsp:nvSpPr>
      <dsp:spPr>
        <a:xfrm>
          <a:off x="583821" y="4616789"/>
          <a:ext cx="1107724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rPr>
            <a:t>IP Tracking Software</a:t>
          </a:r>
        </a:p>
      </dsp:txBody>
      <dsp:txXfrm>
        <a:off x="583821" y="4616789"/>
        <a:ext cx="1107724" cy="402744"/>
      </dsp:txXfrm>
    </dsp:sp>
    <dsp:sp modelId="{FE8E94C2-00DB-CE46-98E0-8BFFE09AA9A2}">
      <dsp:nvSpPr>
        <dsp:cNvPr id="0" name=""/>
        <dsp:cNvSpPr/>
      </dsp:nvSpPr>
      <dsp:spPr>
        <a:xfrm>
          <a:off x="586704" y="5188686"/>
          <a:ext cx="1101957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528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Third Party Analytics</a:t>
          </a:r>
        </a:p>
      </dsp:txBody>
      <dsp:txXfrm>
        <a:off x="586704" y="5188686"/>
        <a:ext cx="1101957" cy="402744"/>
      </dsp:txXfrm>
    </dsp:sp>
    <dsp:sp modelId="{2F9ABA64-A2F8-AB47-A534-D65731F5899B}">
      <dsp:nvSpPr>
        <dsp:cNvPr id="0" name=""/>
        <dsp:cNvSpPr/>
      </dsp:nvSpPr>
      <dsp:spPr>
        <a:xfrm>
          <a:off x="862194" y="5760583"/>
          <a:ext cx="805488" cy="40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862194" y="5760583"/>
        <a:ext cx="805488" cy="402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117B5-79EC-30DE-EEFE-87A4302B7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B8201-E3A6-18AC-4936-15340CD60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5EE32-F479-413F-8613-CAC7F26F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CAA30-0F31-2584-3DA3-4670B385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8EB9-7D20-5DE1-81F6-D0C2D045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42AA-5D53-C689-F088-3F43ABC5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DEADA-91E1-A038-469C-D03363BEA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B9CA3-0CFE-8876-DDFF-7876C3AB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61B21-5B61-615A-3734-FD656045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20217-BD1F-E830-1969-1B98E6CA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D8C99-681E-2A75-302A-1650F1297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67FF7-29D6-7D9D-0282-B84A55428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F261-D380-B2E1-648F-37E7AF4C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FCD8-F2CC-6CAE-B3D8-842D6A4F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513CC-1934-AEBD-5F52-A912A18A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88A4-298D-A5DE-8F9F-50B58AD05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882D3-79F9-E5F7-8989-5470465A4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1F3C3-0978-8B85-38B9-A81B1BF7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08B-E770-4A0F-B253-DA69E4C2B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FE549-8821-22FA-8ED9-DCB83B3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9892-5697-3D27-49DF-7825A3C7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30920-8E55-97D7-810E-7B8DCAE78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3E9F1-5842-D290-7F2B-9A5E3B52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57FBE-5C8D-F81B-FB82-EB86C8B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38AC6-87D8-2C71-17A1-32C38D55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2635-39D8-2251-DA38-3E5FDC4F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D2F8A-3582-67C2-2B39-A46951B16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4A9A3-AFAA-C0AE-F73C-BB46C4FC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0566F-3976-6F5A-6E14-319F7A3E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CC34F-31E0-EF27-35FA-89AD05CF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7BD78-DF67-BF50-5FAF-EA701340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9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4FFE-254B-5264-E9C9-8084B91F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70C03-E1EC-6E18-F020-EFA96ABF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A921A-4194-445D-5FA6-3EF47FEE6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3069A-59FB-0BC1-2606-F665D3521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E0C3D-7CC5-0FB8-A27D-2826E4D1D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4C346-73B7-263F-1115-5C41EA7E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C1F4B-ACCA-5600-4FF8-79475F24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63778-F581-58DA-3670-77E00117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8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FFA0-49C2-1ABC-3AF3-5A9DCA6D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FEDA3-5125-A71D-561F-2E33D8FB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A2DDE-5FF3-1255-EEF5-048DC39E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84BAB-2022-89AD-D154-561D675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1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7384E-9400-ADF3-92C2-04B1C2C3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6954A-C1C7-F080-CC04-C14F231C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1C93A-A645-3ECB-8A92-5264FDF5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725D-9C42-AFAD-A0E1-D06E7670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296F4-0D6E-8EA7-80C8-120ABC681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175F8-D559-4C44-FF43-7F292A98B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33DC2-A341-631E-7C43-C17F2C96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7F888-8F52-12D9-0E93-33F3F506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F8F63-2567-B158-6A11-5EF4E42F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F623-9715-8E0C-FDEC-F31453AD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2DBFA-21C7-9148-0BE6-4105E214A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C3F4A-96E8-5399-E77F-71C465810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D7FDF-2CA6-E901-BB3E-6356A857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82DAC-5016-867F-7615-7DA6B29F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F440A-4BD9-AAA2-3666-8A0A209E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6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B6011-BBE2-FCA3-2E60-725AAB67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6EAE-2C8F-421E-4DFD-060E9162F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FB42-7FC8-B7C1-6018-2D50513C9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D2602-44B0-744E-8E64-C25C799E18F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47616-0A36-A4B7-FC63-B8C775241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EC305-DA9B-E960-97D5-8C7D86193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7209E-493F-9142-BAD1-5CBD7B93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E663-3C4B-875A-A2D0-E82E75B25D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DA575-938D-C22F-5852-45842D838C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music&#10;&#10;Description automatically generated">
            <a:extLst>
              <a:ext uri="{FF2B5EF4-FFF2-40B4-BE49-F238E27FC236}">
                <a16:creationId xmlns:a16="http://schemas.microsoft.com/office/drawing/2014/main" id="{5DFD8945-52C9-FF6F-936E-35D73FC4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2042DC-19B6-E57E-1582-D0F7C58D0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155862"/>
              </p:ext>
            </p:extLst>
          </p:nvPr>
        </p:nvGraphicFramePr>
        <p:xfrm>
          <a:off x="794042" y="580502"/>
          <a:ext cx="2275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7BBF1F6-905B-D852-1B9A-7AFC3C25F0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953506"/>
              </p:ext>
            </p:extLst>
          </p:nvPr>
        </p:nvGraphicFramePr>
        <p:xfrm>
          <a:off x="2842581" y="580502"/>
          <a:ext cx="2275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92CAD-0202-DFFC-247B-6CE20B371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245365"/>
              </p:ext>
            </p:extLst>
          </p:nvPr>
        </p:nvGraphicFramePr>
        <p:xfrm>
          <a:off x="4884030" y="580502"/>
          <a:ext cx="2275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B53544F-FE88-9620-6953-0A9B74B94D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773858"/>
              </p:ext>
            </p:extLst>
          </p:nvPr>
        </p:nvGraphicFramePr>
        <p:xfrm>
          <a:off x="6911304" y="580502"/>
          <a:ext cx="2275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FF2102C-3C77-A989-8A3D-1DBCCF185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048320"/>
              </p:ext>
            </p:extLst>
          </p:nvPr>
        </p:nvGraphicFramePr>
        <p:xfrm>
          <a:off x="8952756" y="580503"/>
          <a:ext cx="2275367" cy="616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B8DCE35-0758-6815-F51D-FE3D518DADEB}"/>
              </a:ext>
            </a:extLst>
          </p:cNvPr>
          <p:cNvSpPr/>
          <p:nvPr/>
        </p:nvSpPr>
        <p:spPr>
          <a:xfrm>
            <a:off x="1384300" y="5387163"/>
            <a:ext cx="1152525" cy="64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C57085-644A-666C-75E1-D1D4223079CD}"/>
              </a:ext>
            </a:extLst>
          </p:cNvPr>
          <p:cNvSpPr/>
          <p:nvPr/>
        </p:nvSpPr>
        <p:spPr>
          <a:xfrm>
            <a:off x="3435350" y="5387163"/>
            <a:ext cx="1152525" cy="64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BCA30-27EF-6FF6-1976-87C5AC69897D}"/>
              </a:ext>
            </a:extLst>
          </p:cNvPr>
          <p:cNvSpPr/>
          <p:nvPr/>
        </p:nvSpPr>
        <p:spPr>
          <a:xfrm>
            <a:off x="5530850" y="5387163"/>
            <a:ext cx="1152525" cy="64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093983-95D2-E7DA-F46C-ECC143184991}"/>
              </a:ext>
            </a:extLst>
          </p:cNvPr>
          <p:cNvSpPr/>
          <p:nvPr/>
        </p:nvSpPr>
        <p:spPr>
          <a:xfrm>
            <a:off x="7387327" y="4140820"/>
            <a:ext cx="1286774" cy="1894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F29594-D437-CFB8-8651-23F85110A2AF}"/>
              </a:ext>
            </a:extLst>
          </p:cNvPr>
          <p:cNvSpPr/>
          <p:nvPr/>
        </p:nvSpPr>
        <p:spPr>
          <a:xfrm>
            <a:off x="9514176" y="6180913"/>
            <a:ext cx="1152525" cy="64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0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d34679-47fd-4db6-9d9d-1cf603b0c627" xsi:nil="true"/>
    <lcf76f155ced4ddcb4097134ff3c332f xmlns="3bdda8a2-d173-4ade-8dca-ed8c76dba3b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FC28DF7BCE2644A6FBCA13671D33FB" ma:contentTypeVersion="11" ma:contentTypeDescription="Create a new document." ma:contentTypeScope="" ma:versionID="e5812d91a8e4514102a3ef94ff90b986">
  <xsd:schema xmlns:xsd="http://www.w3.org/2001/XMLSchema" xmlns:xs="http://www.w3.org/2001/XMLSchema" xmlns:p="http://schemas.microsoft.com/office/2006/metadata/properties" xmlns:ns2="3bdda8a2-d173-4ade-8dca-ed8c76dba3b4" xmlns:ns3="62d34679-47fd-4db6-9d9d-1cf603b0c627" targetNamespace="http://schemas.microsoft.com/office/2006/metadata/properties" ma:root="true" ma:fieldsID="041dcee818a385ac53df3f899cbb9338" ns2:_="" ns3:_="">
    <xsd:import namespace="3bdda8a2-d173-4ade-8dca-ed8c76dba3b4"/>
    <xsd:import namespace="62d34679-47fd-4db6-9d9d-1cf603b0c62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da8a2-d173-4ade-8dca-ed8c76dba3b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681dd91-462a-47f4-88b5-9df606292b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34679-47fd-4db6-9d9d-1cf603b0c62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bf2f1e7-d090-4991-87b2-90a8937fb2fd}" ma:internalName="TaxCatchAll" ma:showField="CatchAllData" ma:web="62d34679-47fd-4db6-9d9d-1cf603b0c6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8511F4-D5FE-4212-BCB7-6A6992B7D441}">
  <ds:schemaRefs>
    <ds:schemaRef ds:uri="http://schemas.microsoft.com/office/2006/metadata/properties"/>
    <ds:schemaRef ds:uri="http://schemas.microsoft.com/office/infopath/2007/PartnerControls"/>
    <ds:schemaRef ds:uri="62d34679-47fd-4db6-9d9d-1cf603b0c627"/>
    <ds:schemaRef ds:uri="3bdda8a2-d173-4ade-8dca-ed8c76dba3b4"/>
  </ds:schemaRefs>
</ds:datastoreItem>
</file>

<file path=customXml/itemProps2.xml><?xml version="1.0" encoding="utf-8"?>
<ds:datastoreItem xmlns:ds="http://schemas.openxmlformats.org/officeDocument/2006/customXml" ds:itemID="{C39C676A-FB87-41CA-8F1A-394629A4AE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3DD8B4-93E7-458B-A86A-D9BF2D2425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dda8a2-d173-4ade-8dca-ed8c76dba3b4"/>
    <ds:schemaRef ds:uri="62d34679-47fd-4db6-9d9d-1cf603b0c6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97</Words>
  <Application>Microsoft Office PowerPoint</Application>
  <PresentationFormat>Widescreen</PresentationFormat>
  <Paragraphs>40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Aktiv Grotesk</vt:lpstr>
      <vt:lpstr>Antonio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Keelan Little</dc:creator>
  <cp:lastModifiedBy>Henny Maltby</cp:lastModifiedBy>
  <cp:revision>2</cp:revision>
  <dcterms:created xsi:type="dcterms:W3CDTF">2023-01-11T16:25:47Z</dcterms:created>
  <dcterms:modified xsi:type="dcterms:W3CDTF">2023-06-19T11:46:17Z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0x0101009FFC28DF7BCE2644A6FBCA13671D33FB</vt:lpwstr>
  </property>
</Properties>
</file>